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7" r:id="rId4"/>
    <p:sldMasterId id="2147483997" r:id="rId5"/>
  </p:sldMasterIdLst>
  <p:notesMasterIdLst>
    <p:notesMasterId r:id="rId22"/>
  </p:notesMasterIdLst>
  <p:handoutMasterIdLst>
    <p:handoutMasterId r:id="rId23"/>
  </p:handoutMasterIdLst>
  <p:sldIdLst>
    <p:sldId id="2561" r:id="rId6"/>
    <p:sldId id="2562" r:id="rId7"/>
    <p:sldId id="2563" r:id="rId8"/>
    <p:sldId id="2564" r:id="rId9"/>
    <p:sldId id="2565" r:id="rId10"/>
    <p:sldId id="2566" r:id="rId11"/>
    <p:sldId id="2567" r:id="rId12"/>
    <p:sldId id="2568" r:id="rId13"/>
    <p:sldId id="2569" r:id="rId14"/>
    <p:sldId id="2570" r:id="rId15"/>
    <p:sldId id="2571" r:id="rId16"/>
    <p:sldId id="2572" r:id="rId17"/>
    <p:sldId id="2573" r:id="rId18"/>
    <p:sldId id="2574" r:id="rId19"/>
    <p:sldId id="25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IS 50 Percent Rule: Compliance and Implications" id="{2DCB6CE8-A372-4596-80A1-2D2E471AA69B}">
          <p14:sldIdLst>
            <p14:sldId id="2561"/>
          </p14:sldIdLst>
        </p14:section>
        <p14:section name="Overview of BIS 50 Percent Rule" id="{415E34D4-2F27-4AB5-B935-32A3B7F0F742}">
          <p14:sldIdLst>
            <p14:sldId id="2562"/>
            <p14:sldId id="2563"/>
          </p14:sldIdLst>
        </p14:section>
        <p14:section name="Regulatory Changes" id="{1DE79F16-EA5D-4D0D-B222-DCD8CC6EA7C9}">
          <p14:sldIdLst>
            <p14:sldId id="2564"/>
            <p14:sldId id="2565"/>
          </p14:sldIdLst>
        </p14:section>
        <p14:section name="Implementation Timeline" id="{5627E42F-C074-41B7-B91E-1CF8130F07C3}">
          <p14:sldIdLst>
            <p14:sldId id="2566"/>
            <p14:sldId id="2567"/>
          </p14:sldIdLst>
        </p14:section>
        <p14:section name="Compliance Implications" id="{751EFE49-2826-4B48-8F66-50529A0125C7}">
          <p14:sldIdLst>
            <p14:sldId id="2568"/>
            <p14:sldId id="2569"/>
          </p14:sldIdLst>
        </p14:section>
        <p14:section name="Key Takeaways" id="{38A5947E-00BA-45E5-B690-A545BAFDC857}">
          <p14:sldIdLst>
            <p14:sldId id="2570"/>
            <p14:sldId id="2571"/>
          </p14:sldIdLst>
        </p14:section>
        <p14:section name="Corporate Action Plan" id="{AC08071E-44EC-45F7-AC6F-1433CBB7B5C9}">
          <p14:sldIdLst>
            <p14:sldId id="2572"/>
            <p14:sldId id="2573"/>
          </p14:sldIdLst>
        </p14:section>
        <p14:section name="Support and Resources" id="{C8F06781-3D5E-40AF-B9C3-B05F428421B9}">
          <p14:sldIdLst>
            <p14:sldId id="2574"/>
            <p14:sldId id="2575"/>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39A418-C943-DD85-ADF2-615A2809C342}" name="Michaele Watts" initials="mlw" userId="Michaele Watts" providerId="None"/>
  <p188:author id="{010E4221-6F06-64E5-5214-772388C857B5}" name="Elizabeth Feldbruegge (ALLEGIS GROUP HOLDINGS INC)" initials="" userId="S::v-felizabeth@microsoft.com::ba5aea11-28e4-484d-8e49-c15efb1bd2e9" providerId="AD"/>
  <p188:author id="{9941987A-41B7-49AC-EE6E-03F2D0BD95BA}" name="Daria Naidenov" initials="DN" userId="S::danaidenov@microsoft.com::ab38ab5f-bdf0-4774-ae5a-d2782abb2027" providerId="AD"/>
  <p188:author id="{85E8F9B2-02AC-6F6E-F5B6-AF53ED8A8312}" name="Lauren Weldy (ALLEGIS GROUP HOLDINGS INC)" initials="LW" userId="S::v-laweldy@microsoft.com::63f3cce1-6527-43d1-991c-7e8015c8c7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94469"/>
  </p:normalViewPr>
  <p:slideViewPr>
    <p:cSldViewPr snapToGrid="0">
      <p:cViewPr varScale="1">
        <p:scale>
          <a:sx n="117" d="100"/>
          <a:sy n="117" d="100"/>
        </p:scale>
        <p:origin x="138" y="840"/>
      </p:cViewPr>
      <p:guideLst/>
    </p:cSldViewPr>
  </p:slideViewPr>
  <p:notesTextViewPr>
    <p:cViewPr>
      <p:scale>
        <a:sx n="1" d="1"/>
        <a:sy n="1" d="1"/>
      </p:scale>
      <p:origin x="0" y="0"/>
    </p:cViewPr>
  </p:notesTextViewPr>
  <p:sorterViewPr>
    <p:cViewPr>
      <p:scale>
        <a:sx n="100" d="100"/>
        <a:sy n="100" d="100"/>
      </p:scale>
      <p:origin x="0" y="-23772"/>
    </p:cViewPr>
  </p:sorterViewPr>
  <p:notesViewPr>
    <p:cSldViewPr snapToGrid="0">
      <p:cViewPr varScale="1">
        <p:scale>
          <a:sx n="66" d="100"/>
          <a:sy n="66" d="100"/>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3.xml" Id="rId8" /><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theme" Target="theme/theme1.xml" Id="rId26" /><Relationship Type="http://schemas.openxmlformats.org/officeDocument/2006/relationships/customXml" Target="../customXml/item3.xml" Id="rId3" /><Relationship Type="http://schemas.openxmlformats.org/officeDocument/2006/relationships/slide" Target="slides/slide16.xml" Id="rId21"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viewProps" Target="viewProps.xml" Id="rId25"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presProps" Target="presProps.xml" Id="rId24" /><Relationship Type="http://schemas.openxmlformats.org/officeDocument/2006/relationships/slideMaster" Target="slideMasters/slideMaster2.xml" Id="rId5" /><Relationship Type="http://schemas.openxmlformats.org/officeDocument/2006/relationships/slide" Target="slides/slide10.xml" Id="rId15" /><Relationship Type="http://schemas.openxmlformats.org/officeDocument/2006/relationships/handoutMaster" Target="handoutMasters/handoutMaster1.xml" Id="rId23" /><Relationship Type="http://schemas.microsoft.com/office/2018/10/relationships/authors" Target="authors.xml" Id="rId28"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slideMaster" Target="slideMasters/slideMaster1.xml" Id="rId4"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notesMaster" Target="notesMasters/notesMaster1.xml" Id="rId22" /><Relationship Type="http://schemas.openxmlformats.org/officeDocument/2006/relationships/tableStyles" Target="tableStyles.xml" Id="rId27" /><Relationship Type="http://schemas.openxmlformats.org/officeDocument/2006/relationships/customXml" Target="/customXML/item4.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10/13/2025</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10/13/2025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dirty="0"/>
          </a:p>
        </p:txBody>
      </p:sp>
    </p:spTree>
    <p:extLst>
      <p:ext uri="{BB962C8B-B14F-4D97-AF65-F5344CB8AC3E}">
        <p14:creationId xmlns:p14="http://schemas.microsoft.com/office/powerpoint/2010/main" val="419465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Summary of Regulatory Impact</a:t>
            </a:r>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dirty="0"/>
          </a:p>
        </p:txBody>
      </p:sp>
    </p:spTree>
    <p:extLst>
      <p:ext uri="{BB962C8B-B14F-4D97-AF65-F5344CB8AC3E}">
        <p14:creationId xmlns:p14="http://schemas.microsoft.com/office/powerpoint/2010/main" val="3201099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BIS 50 Percent Rule fundamentally alters the scope of EAR license requirements and restrictions. Any foreign entity owned 50 percent or more by one or more listed entities is now automatically subject to the same licensing requirements as its listed owners. When multiple listed owners are involved, the most-restrictive rule applies, affecting license eligibility and review policies. The rule has a global scope, meaning that coverage applies worldwide and the CSL is no longer exhaustive for Entity List controls. Red Flag 29 introduces an affirmative duty to resolve ownership when percentages are unclear, requiring companies to obtain a BIS license or identify a valid license exception before proceeding. Additionally, FDP rules have been conformed to expressly capture majority-owned affiliates. While exclusions are possible, they must be pursued through the BIS End User Review Committee (ERC) on a case-by-case basis. These takeaways underscore the importance of proactive compliance and thorough ownership analysis.</a:t>
            </a:r>
          </a:p>
        </p:txBody>
      </p:sp>
      <p:sp>
        <p:nvSpPr>
          <p:cNvPr id="4" name="Slide Number Placeholder 3"/>
          <p:cNvSpPr>
            <a:spLocks noGrp="1"/>
          </p:cNvSpPr>
          <p:nvPr>
            <p:ph type="sldNum" sz="quarter" idx="5"/>
          </p:nvPr>
        </p:nvSpPr>
        <p:spPr/>
        <p:txBody>
          <a:bodyPr/>
          <a:lstStyle/>
          <a:p>
            <a:fld id="{BFDD6F49-EBB7-4CCF-97A8-E526BB28BB69}" type="slidenum">
              <a:rPr lang="en-US" smtClean="0"/>
              <a:t>11</a:t>
            </a:fld>
            <a:endParaRPr lang="en-US" dirty="0"/>
          </a:p>
        </p:txBody>
      </p:sp>
    </p:spTree>
    <p:extLst>
      <p:ext uri="{BB962C8B-B14F-4D97-AF65-F5344CB8AC3E}">
        <p14:creationId xmlns:p14="http://schemas.microsoft.com/office/powerpoint/2010/main" val="3036221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Steps for Compliance</a:t>
            </a:r>
          </a:p>
        </p:txBody>
      </p:sp>
      <p:sp>
        <p:nvSpPr>
          <p:cNvPr id="4" name="Slide Number Placeholder 3"/>
          <p:cNvSpPr>
            <a:spLocks noGrp="1"/>
          </p:cNvSpPr>
          <p:nvPr>
            <p:ph type="sldNum" sz="quarter" idx="5"/>
          </p:nvPr>
        </p:nvSpPr>
        <p:spPr/>
        <p:txBody>
          <a:bodyPr/>
          <a:lstStyle/>
          <a:p>
            <a:fld id="{BFDD6F49-EBB7-4CCF-97A8-E526BB28BB69}" type="slidenum">
              <a:rPr lang="en-US" smtClean="0"/>
              <a:t>12</a:t>
            </a:fld>
            <a:endParaRPr lang="en-US" dirty="0"/>
          </a:p>
        </p:txBody>
      </p:sp>
    </p:spTree>
    <p:extLst>
      <p:ext uri="{BB962C8B-B14F-4D97-AF65-F5344CB8AC3E}">
        <p14:creationId xmlns:p14="http://schemas.microsoft.com/office/powerpoint/2010/main" val="272832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To comply with the BIS 50 Percent Rule, companies must undertake several critical actions. First, they should map ownership chains and update screening and due diligence processes to identify direct and indirect ownership by listed parties, aggregating holdings to determine if the 50 percent threshold is met. Second, organizations must enhance Know Your Customer (KYC) workflows to incorporate Red Flag 29, define escalation paths when ownership cannot be verified, and document all diligence efforts. Third, enterprise resource planning and trade compliance rules should be updated to apply the most-restrictive standard across Entity List, MEU, and Section 744.8 SDN coverage, including FDP triggers. Fourth, companies need to review current and pending transactions to identify captured affiliates and determine the applicability of the TGL and licensing requirements. Fifth, training should be provided to sales, logistics, procurement, engineering, and finance teams to ensure awareness of the new coverage and affirmative duties. Sixth, where appropriate, firms should pursue exclusion requests and prepare robust license applications with supporting ownership evidence. Finally, vendor management processes must be updated to confirm that third-party screening providers can perform 50 percent aggregation and indirect ownership analysis beyond CSL name matches.</a:t>
            </a:r>
          </a:p>
        </p:txBody>
      </p:sp>
      <p:sp>
        <p:nvSpPr>
          <p:cNvPr id="4" name="Slide Number Placeholder 3"/>
          <p:cNvSpPr>
            <a:spLocks noGrp="1"/>
          </p:cNvSpPr>
          <p:nvPr>
            <p:ph type="sldNum" sz="quarter" idx="5"/>
          </p:nvPr>
        </p:nvSpPr>
        <p:spPr/>
        <p:txBody>
          <a:bodyPr/>
          <a:lstStyle/>
          <a:p>
            <a:fld id="{BFDD6F49-EBB7-4CCF-97A8-E526BB28BB69}" type="slidenum">
              <a:rPr lang="en-US" smtClean="0"/>
              <a:t>13</a:t>
            </a:fld>
            <a:endParaRPr lang="en-US" dirty="0"/>
          </a:p>
        </p:txBody>
      </p:sp>
    </p:spTree>
    <p:extLst>
      <p:ext uri="{BB962C8B-B14F-4D97-AF65-F5344CB8AC3E}">
        <p14:creationId xmlns:p14="http://schemas.microsoft.com/office/powerpoint/2010/main" val="3068694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Advisory Services</a:t>
            </a:r>
          </a:p>
        </p:txBody>
      </p:sp>
      <p:sp>
        <p:nvSpPr>
          <p:cNvPr id="4" name="Slide Number Placeholder 3"/>
          <p:cNvSpPr>
            <a:spLocks noGrp="1"/>
          </p:cNvSpPr>
          <p:nvPr>
            <p:ph type="sldNum" sz="quarter" idx="5"/>
          </p:nvPr>
        </p:nvSpPr>
        <p:spPr/>
        <p:txBody>
          <a:bodyPr/>
          <a:lstStyle/>
          <a:p>
            <a:fld id="{BFDD6F49-EBB7-4CCF-97A8-E526BB28BB69}" type="slidenum">
              <a:rPr lang="en-US" smtClean="0"/>
              <a:t>14</a:t>
            </a:fld>
            <a:endParaRPr lang="en-US" dirty="0"/>
          </a:p>
        </p:txBody>
      </p:sp>
    </p:spTree>
    <p:extLst>
      <p:ext uri="{BB962C8B-B14F-4D97-AF65-F5344CB8AC3E}">
        <p14:creationId xmlns:p14="http://schemas.microsoft.com/office/powerpoint/2010/main" val="899823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Navigating the complexities of the BIS 50 Percent Rule requires specialized expertise and strategic planning. Advisory services are available to assist companies with ownership diligence, risk assessments, and the application of the most-restrictive standard. These services also include foreign direct product (FDP) scoping, license strategy development, utilization of the Temporary General License (TGL), and preparation of exclusion requests. By partnering with experienced compliance professionals, organizations can effectively triage transactions under the new rule and update their compliance programs to meet regulatory requirements. This support is essential for minimizing risk, ensuring regulatory adherence, and maintaining operational continuity in the face of evolving export control regulations.</a:t>
            </a:r>
          </a:p>
        </p:txBody>
      </p:sp>
      <p:sp>
        <p:nvSpPr>
          <p:cNvPr id="4" name="Slide Number Placeholder 3"/>
          <p:cNvSpPr>
            <a:spLocks noGrp="1"/>
          </p:cNvSpPr>
          <p:nvPr>
            <p:ph type="sldNum" sz="quarter" idx="5"/>
          </p:nvPr>
        </p:nvSpPr>
        <p:spPr/>
        <p:txBody>
          <a:bodyPr/>
          <a:lstStyle/>
          <a:p>
            <a:fld id="{BFDD6F49-EBB7-4CCF-97A8-E526BB28BB69}" type="slidenum">
              <a:rPr lang="en-US" smtClean="0"/>
              <a:t>15</a:t>
            </a:fld>
            <a:endParaRPr lang="en-US" dirty="0"/>
          </a:p>
        </p:txBody>
      </p:sp>
    </p:spTree>
    <p:extLst>
      <p:ext uri="{BB962C8B-B14F-4D97-AF65-F5344CB8AC3E}">
        <p14:creationId xmlns:p14="http://schemas.microsoft.com/office/powerpoint/2010/main" val="112759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BIS 50 Percent Rule</a:t>
            </a:r>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410172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On September 29, the Department of Commerce’s Bureau of Industry and Security (BIS) implemented a significant regulatory change known as the BIS 50 Percent Rule. This interim final rule extends Export Administration Regulations (EAR) end-user controls to foreign affiliates that are at least 50 percent owned, directly or indirectly and in the aggregate, by entities listed on the Entity List, the Military End-User (MEU) List, or certain Specially Designated Nationals (SDNs) under EAR § 744.8. The rule addresses a critical diversion gap where legally distinct, unlisted affiliates of listed parties were not automatically covered under previous regulations. By adopting this ownership standard, BIS aligns its practices with those of the Department of Treasury’s Office of Foreign Assets Control (OFAC), thereby enhancing regulatory consistency and enforcement capabilities. This change is expected to significantly impact how companies conduct due diligence and manage compliance, particularly in international transactions involving foreign customers.</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dirty="0"/>
          </a:p>
        </p:txBody>
      </p:sp>
    </p:spTree>
    <p:extLst>
      <p:ext uri="{BB962C8B-B14F-4D97-AF65-F5344CB8AC3E}">
        <p14:creationId xmlns:p14="http://schemas.microsoft.com/office/powerpoint/2010/main" val="1515662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Expansion of Entity, MEU, and SDN Lists</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244059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BIS 50 Percent Rule introduces several key changes to existing regulatory frameworks. First, the Entity List restrictions now automatically apply to foreign entities that are owned 50 percent or more, whether directly or indirectly and individually or in aggregate, by one or more Entity List parties. This includes chains of ownership, meaning that an unlisted parent captured by the 50 percent rule passes restrictions down to its subsidiaries. Second, the same ownership standard applies to MEU List entities for items listed in Supplement No. 2 to Part 744, with limited license exceptions available only for specific government and international organization activities. Third, BIS has adopted the 50 percent rule for specified SDN programs, applying the most-restrictive rule across all lists. Additionally, the new regulation introduces Red Flag 29, which mandates resolution or licensing when listed ownership is known but ownership percentages cannot be determined. Supplement No. 8 to Part 744 provides guidance specific to EAR’s 50 percent ownership rule, and license application instructions have been updated to reflect these changes.</a:t>
            </a:r>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1108385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Effective Dates and Comment Period</a:t>
            </a:r>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11434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BIS 50 Percent Rule became effective upon filing for public inspection on September 29. A Temporary General License (TGL) is valid for 60 days following the Federal Register publication, which was scheduled for September 30. This temporary license provides a short window for companies to adjust their compliance programs and assess the impact of the new rule. Additionally, BIS has opened a comment period, allowing stakeholders to submit feedback within 30 days from the date of filing for public inspection. These timelines are critical for companies to understand and act upon, as failure to comply with the new requirements could result in regulatory violations and penalties. Organizations must prioritize reviewing their current and pending transactions to determine whether any affiliates are captured under the new rule and whether licensing is required.</a:t>
            </a:r>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1827203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Due Diligence and Liability</a:t>
            </a: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dirty="0"/>
          </a:p>
        </p:txBody>
      </p:sp>
    </p:spTree>
    <p:extLst>
      <p:ext uri="{BB962C8B-B14F-4D97-AF65-F5344CB8AC3E}">
        <p14:creationId xmlns:p14="http://schemas.microsoft.com/office/powerpoint/2010/main" val="1998840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BIS 50 Percent Rule introduces significant compliance implications for companies engaged in international trade. One major consequence is that the Consolidated Screening List (CSL) will no longer capture all covered affiliates, necessitating enhanced ownership due diligence that includes 50 percent aggregation analysis. Companies are now subject to strict liability and have a duty to inquire when they know a listed owner exists. Proceeding with transactions without resolving ownership details or obtaining the necessary licenses can lead to violations. Firms that already have OFAC 50 percent rule programs may leverage existing processes but must adapt to EAR-specific elements such as foreign direct product (FDP) rules, deemed exports and reexports, and the most-restrictive rule across lists. These changes require a comprehensive review of compliance protocols and the integration of new workflows to ensure adherence to the updated regulations.</a:t>
            </a:r>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dirty="0"/>
          </a:p>
        </p:txBody>
      </p:sp>
    </p:spTree>
    <p:extLst>
      <p:ext uri="{BB962C8B-B14F-4D97-AF65-F5344CB8AC3E}">
        <p14:creationId xmlns:p14="http://schemas.microsoft.com/office/powerpoint/2010/main" val="1582309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5FCF431-FB30-3989-CD3A-ABA8A5496E83}"/>
              </a:ext>
            </a:extLst>
          </p:cNvPr>
          <p:cNvSpPr>
            <a:spLocks noGrp="1"/>
          </p:cNvSpPr>
          <p:nvPr>
            <p:ph type="title" hasCustomPrompt="1"/>
          </p:nvPr>
        </p:nvSpPr>
        <p:spPr>
          <a:xfrm>
            <a:off x="930046" y="2043871"/>
            <a:ext cx="10729181" cy="698661"/>
          </a:xfrm>
          <a:prstGeom prst="rect">
            <a:avLst/>
          </a:prstGeom>
        </p:spPr>
        <p:txBody>
          <a:bodyPr lIns="0" tIns="0" rIns="0">
            <a:normAutofit/>
          </a:bodyPr>
          <a:lstStyle>
            <a:lvl1pPr>
              <a:lnSpc>
                <a:spcPct val="80000"/>
              </a:lnSpc>
              <a:defRPr sz="5067" b="1" i="0" cap="all" baseline="0">
                <a:latin typeface="Arial Narrow" panose="020B0604020202020204" pitchFamily="34" charset="0"/>
                <a:cs typeface="Arial Narrow" panose="020B0604020202020204" pitchFamily="34" charset="0"/>
              </a:defRPr>
            </a:lvl1pPr>
          </a:lstStyle>
          <a:p>
            <a:r>
              <a:rPr lang="en-US" dirty="0"/>
              <a:t>Presentation title 1 line ipsum</a:t>
            </a:r>
          </a:p>
        </p:txBody>
      </p:sp>
      <p:cxnSp>
        <p:nvCxnSpPr>
          <p:cNvPr id="4" name="Straight Connector 3">
            <a:extLst>
              <a:ext uri="{FF2B5EF4-FFF2-40B4-BE49-F238E27FC236}">
                <a16:creationId xmlns:a16="http://schemas.microsoft.com/office/drawing/2014/main" id="{D1A0C2F1-A110-DEDA-7612-432CB078FEDE}"/>
              </a:ext>
            </a:extLst>
          </p:cNvPr>
          <p:cNvCxnSpPr>
            <a:cxnSpLocks/>
          </p:cNvCxnSpPr>
          <p:nvPr/>
        </p:nvCxnSpPr>
        <p:spPr>
          <a:xfrm flipV="1">
            <a:off x="648565" y="2057257"/>
            <a:ext cx="0" cy="46157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Text Placeholder 1">
            <a:extLst>
              <a:ext uri="{FF2B5EF4-FFF2-40B4-BE49-F238E27FC236}">
                <a16:creationId xmlns:a16="http://schemas.microsoft.com/office/drawing/2014/main" id="{852836ED-3300-45F5-380A-C32093C4DA25}"/>
              </a:ext>
            </a:extLst>
          </p:cNvPr>
          <p:cNvSpPr>
            <a:spLocks noGrp="1"/>
          </p:cNvSpPr>
          <p:nvPr>
            <p:ph type="body" sz="quarter" idx="11" hasCustomPrompt="1"/>
          </p:nvPr>
        </p:nvSpPr>
        <p:spPr>
          <a:xfrm>
            <a:off x="982226" y="4583464"/>
            <a:ext cx="4040343" cy="307777"/>
          </a:xfrm>
          <a:prstGeom prst="rect">
            <a:avLst/>
          </a:prstGeom>
        </p:spPr>
        <p:txBody>
          <a:bodyPr lIns="0" tIns="0" rIns="0" bIns="0"/>
          <a:lstStyle>
            <a:lvl1pPr marL="0" indent="0">
              <a:buNone/>
              <a:defRPr sz="1867" b="1" i="0" cap="none" baseline="0">
                <a:latin typeface="Arial Narrow" panose="020B0604020202020204" pitchFamily="34" charset="0"/>
                <a:cs typeface="Arial Narrow" panose="020B0604020202020204" pitchFamily="34" charset="0"/>
              </a:defRPr>
            </a:lvl1pPr>
          </a:lstStyle>
          <a:p>
            <a:r>
              <a:rPr lang="en-US" dirty="0"/>
              <a:t>PRESENTER NAME</a:t>
            </a:r>
          </a:p>
        </p:txBody>
      </p:sp>
      <p:sp>
        <p:nvSpPr>
          <p:cNvPr id="15" name="Text Placeholder 3">
            <a:extLst>
              <a:ext uri="{FF2B5EF4-FFF2-40B4-BE49-F238E27FC236}">
                <a16:creationId xmlns:a16="http://schemas.microsoft.com/office/drawing/2014/main" id="{CF254C23-AF9A-8DF7-845E-6ABBA9121E05}"/>
              </a:ext>
            </a:extLst>
          </p:cNvPr>
          <p:cNvSpPr>
            <a:spLocks noGrp="1"/>
          </p:cNvSpPr>
          <p:nvPr>
            <p:ph type="body" sz="quarter" idx="12" hasCustomPrompt="1"/>
          </p:nvPr>
        </p:nvSpPr>
        <p:spPr>
          <a:xfrm>
            <a:off x="982226" y="5051981"/>
            <a:ext cx="4040343" cy="286232"/>
          </a:xfrm>
          <a:prstGeom prst="rect">
            <a:avLst/>
          </a:prstGeom>
        </p:spPr>
        <p:txBody>
          <a:bodyPr lIns="0" tIns="0" rIns="0" bIns="0"/>
          <a:lstStyle>
            <a:lvl1pPr marL="0" indent="0">
              <a:buNone/>
              <a:defRPr sz="1600" b="0" i="0" cap="none" baseline="0">
                <a:latin typeface="Arial Narrow" panose="020B0604020202020204" pitchFamily="34" charset="0"/>
                <a:cs typeface="Arial Narrow" panose="020B0604020202020204" pitchFamily="34" charset="0"/>
              </a:defRPr>
            </a:lvl1pPr>
          </a:lstStyle>
          <a:p>
            <a:r>
              <a:rPr lang="en-US" dirty="0"/>
              <a:t>PRESENTER TITLE</a:t>
            </a:r>
          </a:p>
        </p:txBody>
      </p:sp>
      <p:sp>
        <p:nvSpPr>
          <p:cNvPr id="18" name="Text Placeholder 1">
            <a:extLst>
              <a:ext uri="{FF2B5EF4-FFF2-40B4-BE49-F238E27FC236}">
                <a16:creationId xmlns:a16="http://schemas.microsoft.com/office/drawing/2014/main" id="{084223DE-793D-B9EC-7C99-1D31F41488F8}"/>
              </a:ext>
            </a:extLst>
          </p:cNvPr>
          <p:cNvSpPr>
            <a:spLocks noGrp="1"/>
          </p:cNvSpPr>
          <p:nvPr>
            <p:ph type="body" sz="quarter" idx="14" hasCustomPrompt="1"/>
          </p:nvPr>
        </p:nvSpPr>
        <p:spPr>
          <a:xfrm>
            <a:off x="5821218" y="4587478"/>
            <a:ext cx="4040343" cy="307777"/>
          </a:xfrm>
          <a:prstGeom prst="rect">
            <a:avLst/>
          </a:prstGeom>
        </p:spPr>
        <p:txBody>
          <a:bodyPr lIns="0" tIns="0" rIns="0" bIns="0"/>
          <a:lstStyle>
            <a:lvl1pPr marL="0" indent="0">
              <a:buNone/>
              <a:defRPr sz="1867" b="1" i="0" cap="none" baseline="0">
                <a:latin typeface="Arial Narrow" panose="020B0604020202020204" pitchFamily="34" charset="0"/>
                <a:cs typeface="Arial Narrow" panose="020B0604020202020204" pitchFamily="34" charset="0"/>
              </a:defRPr>
            </a:lvl1pPr>
          </a:lstStyle>
          <a:p>
            <a:r>
              <a:rPr lang="en-US" dirty="0"/>
              <a:t>PRESENTER NAME</a:t>
            </a:r>
          </a:p>
        </p:txBody>
      </p:sp>
      <p:sp>
        <p:nvSpPr>
          <p:cNvPr id="19" name="Text Placeholder 3">
            <a:extLst>
              <a:ext uri="{FF2B5EF4-FFF2-40B4-BE49-F238E27FC236}">
                <a16:creationId xmlns:a16="http://schemas.microsoft.com/office/drawing/2014/main" id="{09F71308-70F3-2C86-75B7-17B03C35115B}"/>
              </a:ext>
            </a:extLst>
          </p:cNvPr>
          <p:cNvSpPr>
            <a:spLocks noGrp="1"/>
          </p:cNvSpPr>
          <p:nvPr>
            <p:ph type="body" sz="quarter" idx="15" hasCustomPrompt="1"/>
          </p:nvPr>
        </p:nvSpPr>
        <p:spPr>
          <a:xfrm>
            <a:off x="5821218" y="5051981"/>
            <a:ext cx="4040343" cy="286232"/>
          </a:xfrm>
          <a:prstGeom prst="rect">
            <a:avLst/>
          </a:prstGeom>
        </p:spPr>
        <p:txBody>
          <a:bodyPr lIns="0" tIns="0" rIns="0" bIns="0"/>
          <a:lstStyle>
            <a:lvl1pPr marL="0" indent="0">
              <a:buNone/>
              <a:defRPr sz="1600" b="0" i="0" cap="none" baseline="0">
                <a:latin typeface="Arial Narrow" panose="020B0604020202020204" pitchFamily="34" charset="0"/>
                <a:cs typeface="Arial Narrow" panose="020B0604020202020204" pitchFamily="34" charset="0"/>
              </a:defRPr>
            </a:lvl1pPr>
          </a:lstStyle>
          <a:p>
            <a:r>
              <a:rPr lang="en-US" dirty="0"/>
              <a:t>PRESENTER TITLE</a:t>
            </a:r>
          </a:p>
        </p:txBody>
      </p:sp>
      <p:sp>
        <p:nvSpPr>
          <p:cNvPr id="20" name="TextBox 19">
            <a:extLst>
              <a:ext uri="{FF2B5EF4-FFF2-40B4-BE49-F238E27FC236}">
                <a16:creationId xmlns:a16="http://schemas.microsoft.com/office/drawing/2014/main" id="{C87BE271-3425-E4F5-017C-25808E3A238C}"/>
              </a:ext>
            </a:extLst>
          </p:cNvPr>
          <p:cNvSpPr txBox="1"/>
          <p:nvPr/>
        </p:nvSpPr>
        <p:spPr>
          <a:xfrm>
            <a:off x="965200" y="3392966"/>
            <a:ext cx="6096000" cy="225767"/>
          </a:xfrm>
          <a:prstGeom prst="rect">
            <a:avLst/>
          </a:prstGeom>
          <a:noFill/>
        </p:spPr>
        <p:txBody>
          <a:bodyPr wrap="square" lIns="0" tIns="0" rIns="0" bIns="0">
            <a:spAutoFit/>
          </a:bodyPr>
          <a:lstStyle/>
          <a:p>
            <a:fld id="{5332F0D0-8CD4-E444-9CF2-83BCE898F4FD}" type="datetime4">
              <a:rPr lang="en-US" sz="1467" b="0" i="0" smtClean="0">
                <a:solidFill>
                  <a:srgbClr val="EC0029"/>
                </a:solidFill>
                <a:latin typeface="Arial Narrow" panose="020B0604020202020204" pitchFamily="34" charset="0"/>
                <a:cs typeface="Arial Narrow" panose="020B0604020202020204" pitchFamily="34" charset="0"/>
              </a:rPr>
              <a:t>October 13, 2025</a:t>
            </a:fld>
            <a:endParaRPr lang="en-US" sz="1467" b="0" i="0" dirty="0">
              <a:solidFill>
                <a:srgbClr val="EC0029"/>
              </a:solidFill>
              <a:latin typeface="Arial Narrow" panose="020B0604020202020204" pitchFamily="34" charset="0"/>
              <a:cs typeface="Arial Narrow" panose="020B0604020202020204" pitchFamily="34" charset="0"/>
            </a:endParaRPr>
          </a:p>
        </p:txBody>
      </p:sp>
      <p:pic>
        <p:nvPicPr>
          <p:cNvPr id="21" name="Picture 20">
            <a:extLst>
              <a:ext uri="{FF2B5EF4-FFF2-40B4-BE49-F238E27FC236}">
                <a16:creationId xmlns:a16="http://schemas.microsoft.com/office/drawing/2014/main" id="{382FD678-57FB-2399-C7D5-C8AA816A84E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1003" y="90122"/>
            <a:ext cx="3291903" cy="1521469"/>
          </a:xfrm>
          <a:prstGeom prst="rect">
            <a:avLst/>
          </a:prstGeom>
        </p:spPr>
      </p:pic>
      <p:sp>
        <p:nvSpPr>
          <p:cNvPr id="5" name="TextBox 4">
            <a:extLst>
              <a:ext uri="{FF2B5EF4-FFF2-40B4-BE49-F238E27FC236}">
                <a16:creationId xmlns:a16="http://schemas.microsoft.com/office/drawing/2014/main" id="{C91047DB-21D1-F7DA-CDC7-41BD27A665B8}"/>
              </a:ext>
            </a:extLst>
          </p:cNvPr>
          <p:cNvSpPr txBox="1"/>
          <p:nvPr/>
        </p:nvSpPr>
        <p:spPr>
          <a:xfrm>
            <a:off x="565938" y="6339025"/>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6" name="Straight Connector 5">
            <a:extLst>
              <a:ext uri="{FF2B5EF4-FFF2-40B4-BE49-F238E27FC236}">
                <a16:creationId xmlns:a16="http://schemas.microsoft.com/office/drawing/2014/main" id="{38AD1F64-7973-B953-295E-0930B2D18400}"/>
              </a:ext>
            </a:extLst>
          </p:cNvPr>
          <p:cNvCxnSpPr>
            <a:cxnSpLocks/>
          </p:cNvCxnSpPr>
          <p:nvPr/>
        </p:nvCxnSpPr>
        <p:spPr>
          <a:xfrm>
            <a:off x="1295400" y="6469161"/>
            <a:ext cx="10330663"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198432"/>
      </p:ext>
    </p:extLst>
  </p:cSld>
  <p:clrMapOvr>
    <a:masterClrMapping/>
  </p:clrMapOvr>
  <p:hf hdr="0" dt="0"/>
  <p:extLst>
    <p:ext uri="{DCECCB84-F9BA-43D5-87BE-67443E8EF086}">
      <p15:sldGuideLst xmlns:p15="http://schemas.microsoft.com/office/powerpoint/2012/main">
        <p15:guide id="1" orient="horz" pos="1212">
          <p15:clr>
            <a:srgbClr val="FBAE40"/>
          </p15:clr>
        </p15:guide>
        <p15:guide id="2" pos="2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wyer Bio V1 Page 1">
    <p:spTree>
      <p:nvGrpSpPr>
        <p:cNvPr id="1" name=""/>
        <p:cNvGrpSpPr/>
        <p:nvPr/>
      </p:nvGrpSpPr>
      <p:grpSpPr>
        <a:xfrm>
          <a:off x="0" y="0"/>
          <a:ext cx="0" cy="0"/>
          <a:chOff x="0" y="0"/>
          <a:chExt cx="0" cy="0"/>
        </a:xfrm>
      </p:grpSpPr>
      <p:sp>
        <p:nvSpPr>
          <p:cNvPr id="10" name="Picture Placeholder 11">
            <a:extLst>
              <a:ext uri="{FF2B5EF4-FFF2-40B4-BE49-F238E27FC236}">
                <a16:creationId xmlns:a16="http://schemas.microsoft.com/office/drawing/2014/main" id="{51DF4E39-2E6D-D26B-144C-1E42CE90B40B}"/>
              </a:ext>
            </a:extLst>
          </p:cNvPr>
          <p:cNvSpPr>
            <a:spLocks noGrp="1"/>
          </p:cNvSpPr>
          <p:nvPr>
            <p:ph type="pic" sz="quarter" idx="15"/>
          </p:nvPr>
        </p:nvSpPr>
        <p:spPr>
          <a:xfrm>
            <a:off x="569818" y="450288"/>
            <a:ext cx="2180167" cy="1686043"/>
          </a:xfrm>
          <a:prstGeom prst="rect">
            <a:avLst/>
          </a:prstGeom>
          <a:solidFill>
            <a:schemeClr val="tx2"/>
          </a:solidFill>
        </p:spPr>
        <p:txBody>
          <a:bodyPr/>
          <a:lstStyle>
            <a:lvl1pPr marL="0" indent="0" algn="ctr">
              <a:buNone/>
              <a:defRPr sz="1100">
                <a:solidFill>
                  <a:schemeClr val="bg1"/>
                </a:solidFill>
              </a:defRPr>
            </a:lvl1pPr>
          </a:lstStyle>
          <a:p>
            <a:r>
              <a:rPr lang="en-US"/>
              <a:t>Click icon to add picture</a:t>
            </a:r>
            <a:endParaRPr lang="en-US" dirty="0"/>
          </a:p>
        </p:txBody>
      </p:sp>
      <p:sp>
        <p:nvSpPr>
          <p:cNvPr id="11" name="Text Placeholder 9">
            <a:extLst>
              <a:ext uri="{FF2B5EF4-FFF2-40B4-BE49-F238E27FC236}">
                <a16:creationId xmlns:a16="http://schemas.microsoft.com/office/drawing/2014/main" id="{BA59E1DB-5AAE-123F-A2D5-751EFEE17FBF}"/>
              </a:ext>
            </a:extLst>
          </p:cNvPr>
          <p:cNvSpPr>
            <a:spLocks noGrp="1"/>
          </p:cNvSpPr>
          <p:nvPr>
            <p:ph type="body" sz="quarter" idx="16" hasCustomPrompt="1"/>
          </p:nvPr>
        </p:nvSpPr>
        <p:spPr>
          <a:xfrm>
            <a:off x="569666" y="2270704"/>
            <a:ext cx="2180167" cy="497523"/>
          </a:xfrm>
          <a:prstGeom prst="rect">
            <a:avLst/>
          </a:prstGeom>
        </p:spPr>
        <p:txBody>
          <a:bodyPr lIns="0" tIns="0" rIns="0" bIns="0" anchor="t">
            <a:noAutofit/>
          </a:bodyPr>
          <a:lstStyle>
            <a:lvl1pPr marL="0" indent="0">
              <a:lnSpc>
                <a:spcPct val="100000"/>
              </a:lnSpc>
              <a:spcBef>
                <a:spcPts val="0"/>
              </a:spcBef>
              <a:buNone/>
              <a:defRPr sz="1333" b="1" i="0">
                <a:solidFill>
                  <a:schemeClr val="accent1"/>
                </a:solidFill>
                <a:latin typeface="Arial Narrow" panose="020B0604020202020204" pitchFamily="34" charset="0"/>
                <a:cs typeface="Arial Narrow" panose="020B0604020202020204" pitchFamily="34" charset="0"/>
              </a:defRPr>
            </a:lvl1pPr>
          </a:lstStyle>
          <a:p>
            <a:pPr lvl="0"/>
            <a:r>
              <a:rPr lang="en-US" dirty="0"/>
              <a:t>Title line 1</a:t>
            </a:r>
            <a:br>
              <a:rPr lang="en-US" dirty="0"/>
            </a:br>
            <a:r>
              <a:rPr lang="en-US" dirty="0"/>
              <a:t>Title line 2</a:t>
            </a:r>
          </a:p>
        </p:txBody>
      </p:sp>
      <p:sp>
        <p:nvSpPr>
          <p:cNvPr id="12" name="Text Placeholder 9">
            <a:extLst>
              <a:ext uri="{FF2B5EF4-FFF2-40B4-BE49-F238E27FC236}">
                <a16:creationId xmlns:a16="http://schemas.microsoft.com/office/drawing/2014/main" id="{B88C9299-85A7-E361-8729-90B915F7F158}"/>
              </a:ext>
            </a:extLst>
          </p:cNvPr>
          <p:cNvSpPr>
            <a:spLocks noGrp="1"/>
          </p:cNvSpPr>
          <p:nvPr>
            <p:ph type="body" sz="quarter" idx="17" hasCustomPrompt="1"/>
          </p:nvPr>
        </p:nvSpPr>
        <p:spPr>
          <a:xfrm>
            <a:off x="569666" y="2900287"/>
            <a:ext cx="2180167" cy="740599"/>
          </a:xfrm>
          <a:prstGeom prst="rect">
            <a:avLst/>
          </a:prstGeom>
        </p:spPr>
        <p:txBody>
          <a:bodyPr lIns="0" tIns="0" rIns="0" bIns="0" anchor="t">
            <a:noAutofit/>
          </a:bodyPr>
          <a:lstStyle>
            <a:lvl1pPr marL="0" indent="0">
              <a:lnSpc>
                <a:spcPct val="100000"/>
              </a:lnSpc>
              <a:spcBef>
                <a:spcPts val="0"/>
              </a:spcBef>
              <a:buNone/>
              <a:defRPr sz="1333" b="0" i="0">
                <a:solidFill>
                  <a:schemeClr val="tx1"/>
                </a:solidFill>
                <a:latin typeface="Arial Narrow" panose="020B0604020202020204" pitchFamily="34" charset="0"/>
                <a:cs typeface="Arial Narrow" panose="020B0604020202020204" pitchFamily="34" charset="0"/>
              </a:defRPr>
            </a:lvl1pPr>
          </a:lstStyle>
          <a:p>
            <a:r>
              <a:rPr lang="en-US" dirty="0"/>
              <a:t>Office/Location</a:t>
            </a:r>
            <a:br>
              <a:rPr lang="en-US" dirty="0"/>
            </a:br>
            <a:r>
              <a:rPr lang="en-US" dirty="0"/>
              <a:t>Phone</a:t>
            </a:r>
            <a:br>
              <a:rPr lang="en-US" dirty="0"/>
            </a:br>
            <a:r>
              <a:rPr lang="en-US" dirty="0"/>
              <a:t>Email</a:t>
            </a:r>
          </a:p>
        </p:txBody>
      </p:sp>
      <p:sp>
        <p:nvSpPr>
          <p:cNvPr id="13" name="Text Placeholder 9">
            <a:extLst>
              <a:ext uri="{FF2B5EF4-FFF2-40B4-BE49-F238E27FC236}">
                <a16:creationId xmlns:a16="http://schemas.microsoft.com/office/drawing/2014/main" id="{0DF7C919-7BFF-37F9-76F7-C4A8F8E343E7}"/>
              </a:ext>
            </a:extLst>
          </p:cNvPr>
          <p:cNvSpPr>
            <a:spLocks noGrp="1"/>
          </p:cNvSpPr>
          <p:nvPr>
            <p:ph type="body" sz="quarter" idx="18" hasCustomPrompt="1"/>
          </p:nvPr>
        </p:nvSpPr>
        <p:spPr>
          <a:xfrm>
            <a:off x="569666" y="3761352"/>
            <a:ext cx="2180167" cy="223203"/>
          </a:xfrm>
          <a:prstGeom prst="rect">
            <a:avLst/>
          </a:prstGeom>
        </p:spPr>
        <p:txBody>
          <a:bodyPr lIns="0" tIns="0" rIns="0" bIns="0" anchor="t">
            <a:noAutofit/>
          </a:bodyPr>
          <a:lstStyle>
            <a:lvl1pPr marL="0" indent="0">
              <a:lnSpc>
                <a:spcPct val="100000"/>
              </a:lnSpc>
              <a:buNone/>
              <a:defRPr sz="1333" b="1" i="0">
                <a:solidFill>
                  <a:schemeClr val="accent1"/>
                </a:solidFill>
                <a:latin typeface="Arial Narrow" panose="020B0604020202020204" pitchFamily="34" charset="0"/>
                <a:cs typeface="Arial Narrow" panose="020B0604020202020204" pitchFamily="34" charset="0"/>
              </a:defRPr>
            </a:lvl1pPr>
          </a:lstStyle>
          <a:p>
            <a:pPr lvl="0"/>
            <a:r>
              <a:rPr lang="en-US" dirty="0"/>
              <a:t>Education</a:t>
            </a:r>
          </a:p>
        </p:txBody>
      </p:sp>
      <p:sp>
        <p:nvSpPr>
          <p:cNvPr id="15" name="Text Placeholder 9">
            <a:extLst>
              <a:ext uri="{FF2B5EF4-FFF2-40B4-BE49-F238E27FC236}">
                <a16:creationId xmlns:a16="http://schemas.microsoft.com/office/drawing/2014/main" id="{8A8AC69B-B609-1A23-B9DD-F403E13AFC2F}"/>
              </a:ext>
            </a:extLst>
          </p:cNvPr>
          <p:cNvSpPr>
            <a:spLocks noGrp="1"/>
          </p:cNvSpPr>
          <p:nvPr>
            <p:ph type="body" sz="quarter" idx="19"/>
          </p:nvPr>
        </p:nvSpPr>
        <p:spPr>
          <a:xfrm>
            <a:off x="569666" y="4051460"/>
            <a:ext cx="2180167" cy="813699"/>
          </a:xfrm>
          <a:prstGeom prst="rect">
            <a:avLst/>
          </a:prstGeom>
        </p:spPr>
        <p:txBody>
          <a:bodyPr lIns="0" tIns="0" rIns="0" bIns="0" anchor="t">
            <a:noAutofit/>
          </a:bodyPr>
          <a:lstStyle>
            <a:lvl1pPr marL="0" indent="0">
              <a:lnSpc>
                <a:spcPct val="100000"/>
              </a:lnSpc>
              <a:buNone/>
              <a:defRPr sz="1333" b="0" i="0">
                <a:solidFill>
                  <a:schemeClr val="tx1"/>
                </a:solidFill>
                <a:latin typeface="Arial Narrow" panose="020B0604020202020204" pitchFamily="34" charset="0"/>
                <a:cs typeface="Arial Narrow" panose="020B0604020202020204" pitchFamily="34" charset="0"/>
              </a:defRPr>
            </a:lvl1pPr>
          </a:lstStyle>
          <a:p>
            <a:pPr lvl="0"/>
            <a:r>
              <a:rPr lang="en-US"/>
              <a:t>Click to edit Master text styles</a:t>
            </a:r>
          </a:p>
        </p:txBody>
      </p:sp>
      <p:sp>
        <p:nvSpPr>
          <p:cNvPr id="20" name="Text Placeholder 9">
            <a:extLst>
              <a:ext uri="{FF2B5EF4-FFF2-40B4-BE49-F238E27FC236}">
                <a16:creationId xmlns:a16="http://schemas.microsoft.com/office/drawing/2014/main" id="{69BF9B68-CD5B-B1CF-B1B5-9DD696817729}"/>
              </a:ext>
            </a:extLst>
          </p:cNvPr>
          <p:cNvSpPr>
            <a:spLocks noGrp="1"/>
          </p:cNvSpPr>
          <p:nvPr>
            <p:ph type="body" sz="quarter" idx="20" hasCustomPrompt="1"/>
          </p:nvPr>
        </p:nvSpPr>
        <p:spPr>
          <a:xfrm>
            <a:off x="569666" y="4971292"/>
            <a:ext cx="2180167" cy="223203"/>
          </a:xfrm>
          <a:prstGeom prst="rect">
            <a:avLst/>
          </a:prstGeom>
        </p:spPr>
        <p:txBody>
          <a:bodyPr lIns="0" tIns="0" rIns="0" bIns="0" anchor="t">
            <a:noAutofit/>
          </a:bodyPr>
          <a:lstStyle>
            <a:lvl1pPr marL="0" indent="0">
              <a:lnSpc>
                <a:spcPct val="100000"/>
              </a:lnSpc>
              <a:buNone/>
              <a:defRPr sz="1333" b="1" i="0">
                <a:solidFill>
                  <a:schemeClr val="accent1"/>
                </a:solidFill>
                <a:latin typeface="Arial Narrow" panose="020B0604020202020204" pitchFamily="34" charset="0"/>
                <a:cs typeface="Arial Narrow" panose="020B0604020202020204" pitchFamily="34" charset="0"/>
              </a:defRPr>
            </a:lvl1pPr>
          </a:lstStyle>
          <a:p>
            <a:pPr lvl="0"/>
            <a:r>
              <a:rPr lang="en-US" dirty="0"/>
              <a:t>Admissions</a:t>
            </a:r>
          </a:p>
        </p:txBody>
      </p:sp>
      <p:sp>
        <p:nvSpPr>
          <p:cNvPr id="21" name="Text Placeholder 9">
            <a:extLst>
              <a:ext uri="{FF2B5EF4-FFF2-40B4-BE49-F238E27FC236}">
                <a16:creationId xmlns:a16="http://schemas.microsoft.com/office/drawing/2014/main" id="{55031FB2-5FFC-D5CB-049D-BCBD18CDE1AD}"/>
              </a:ext>
            </a:extLst>
          </p:cNvPr>
          <p:cNvSpPr>
            <a:spLocks noGrp="1"/>
          </p:cNvSpPr>
          <p:nvPr>
            <p:ph type="body" sz="quarter" idx="21"/>
          </p:nvPr>
        </p:nvSpPr>
        <p:spPr>
          <a:xfrm>
            <a:off x="569666" y="5296516"/>
            <a:ext cx="2180167" cy="635449"/>
          </a:xfrm>
          <a:prstGeom prst="rect">
            <a:avLst/>
          </a:prstGeom>
        </p:spPr>
        <p:txBody>
          <a:bodyPr lIns="0" tIns="0" rIns="0" bIns="0" anchor="t">
            <a:noAutofit/>
          </a:bodyPr>
          <a:lstStyle>
            <a:lvl1pPr marL="0" indent="0">
              <a:lnSpc>
                <a:spcPct val="100000"/>
              </a:lnSpc>
              <a:buNone/>
              <a:defRPr sz="1333" b="0" i="0">
                <a:solidFill>
                  <a:schemeClr val="tx1"/>
                </a:solidFill>
                <a:latin typeface="Arial Narrow" panose="020B0604020202020204" pitchFamily="34" charset="0"/>
                <a:cs typeface="Arial Narrow" panose="020B0604020202020204" pitchFamily="34" charset="0"/>
              </a:defRPr>
            </a:lvl1pPr>
          </a:lstStyle>
          <a:p>
            <a:pPr lvl="0"/>
            <a:r>
              <a:rPr lang="en-US"/>
              <a:t>Click to edit Master text styles</a:t>
            </a:r>
          </a:p>
        </p:txBody>
      </p:sp>
      <p:sp>
        <p:nvSpPr>
          <p:cNvPr id="23" name="Title 1">
            <a:extLst>
              <a:ext uri="{FF2B5EF4-FFF2-40B4-BE49-F238E27FC236}">
                <a16:creationId xmlns:a16="http://schemas.microsoft.com/office/drawing/2014/main" id="{CB6CBD01-C633-B3B8-CC23-47E134908B8F}"/>
              </a:ext>
            </a:extLst>
          </p:cNvPr>
          <p:cNvSpPr>
            <a:spLocks noGrp="1"/>
          </p:cNvSpPr>
          <p:nvPr>
            <p:ph type="title" hasCustomPrompt="1"/>
          </p:nvPr>
        </p:nvSpPr>
        <p:spPr>
          <a:xfrm>
            <a:off x="3168422" y="450289"/>
            <a:ext cx="7581751" cy="1069004"/>
          </a:xfrm>
          <a:prstGeom prst="rect">
            <a:avLst/>
          </a:prstGeom>
        </p:spPr>
        <p:txBody>
          <a:bodyPr lIns="0" tIns="0" rIns="0" bIns="0">
            <a:normAutofit/>
          </a:bodyPr>
          <a:lstStyle>
            <a:lvl1pPr>
              <a:lnSpc>
                <a:spcPct val="80000"/>
              </a:lnSpc>
              <a:defRPr sz="3733" b="1" i="0" cap="all" baseline="0">
                <a:latin typeface="Arial Narrow" panose="020B0604020202020204" pitchFamily="34" charset="0"/>
                <a:cs typeface="Arial Narrow" panose="020B0604020202020204" pitchFamily="34" charset="0"/>
              </a:defRPr>
            </a:lvl1pPr>
          </a:lstStyle>
          <a:p>
            <a:r>
              <a:rPr lang="en-US" dirty="0" err="1"/>
              <a:t>Firstname</a:t>
            </a:r>
            <a:br>
              <a:rPr lang="en-US" dirty="0"/>
            </a:br>
            <a:r>
              <a:rPr lang="en-US" dirty="0" err="1"/>
              <a:t>lastname</a:t>
            </a:r>
            <a:endParaRPr lang="en-US" dirty="0"/>
          </a:p>
        </p:txBody>
      </p:sp>
      <p:sp>
        <p:nvSpPr>
          <p:cNvPr id="2" name="Slide Number Placeholder 5">
            <a:extLst>
              <a:ext uri="{FF2B5EF4-FFF2-40B4-BE49-F238E27FC236}">
                <a16:creationId xmlns:a16="http://schemas.microsoft.com/office/drawing/2014/main" id="{85AA4867-C6C0-5E39-EE23-65EDAB5C89CA}"/>
              </a:ext>
            </a:extLst>
          </p:cNvPr>
          <p:cNvSpPr>
            <a:spLocks noGrp="1"/>
          </p:cNvSpPr>
          <p:nvPr>
            <p:ph type="sldNum" sz="quarter" idx="4"/>
          </p:nvPr>
        </p:nvSpPr>
        <p:spPr>
          <a:xfrm>
            <a:off x="11297931" y="6383312"/>
            <a:ext cx="328132" cy="178093"/>
          </a:xfrm>
          <a:prstGeom prst="rect">
            <a:avLst/>
          </a:prstGeom>
        </p:spPr>
        <p:txBody>
          <a:bodyPr vert="horz" lIns="0" tIns="0" rIns="0" bIns="0" rtlCol="0" anchor="ctr"/>
          <a:lstStyle>
            <a:lvl1pPr algn="l">
              <a:defRPr sz="900" b="0" i="0">
                <a:solidFill>
                  <a:schemeClr val="tx1"/>
                </a:solidFill>
                <a:latin typeface="Arial Narrow" panose="020B0604020202020204" pitchFamily="34" charset="0"/>
                <a:cs typeface="Arial Narrow" panose="020B0604020202020204" pitchFamily="34" charset="0"/>
              </a:defRPr>
            </a:lvl1pPr>
          </a:lstStyle>
          <a:p>
            <a:fld id="{CC057153-B650-4DEB-B370-79DDCFDCE934}" type="slidenum">
              <a:rPr lang="en-US" smtClean="0"/>
              <a:pPr/>
              <a:t>‹#›</a:t>
            </a:fld>
            <a:endParaRPr lang="en-US" dirty="0"/>
          </a:p>
        </p:txBody>
      </p:sp>
      <p:sp>
        <p:nvSpPr>
          <p:cNvPr id="4" name="Content Placeholder 2">
            <a:extLst>
              <a:ext uri="{FF2B5EF4-FFF2-40B4-BE49-F238E27FC236}">
                <a16:creationId xmlns:a16="http://schemas.microsoft.com/office/drawing/2014/main" id="{B56032E6-3C2A-599A-E95C-26909A36427B}"/>
              </a:ext>
            </a:extLst>
          </p:cNvPr>
          <p:cNvSpPr>
            <a:spLocks noGrp="1"/>
          </p:cNvSpPr>
          <p:nvPr>
            <p:ph idx="1"/>
          </p:nvPr>
        </p:nvSpPr>
        <p:spPr>
          <a:xfrm>
            <a:off x="3168415" y="1650765"/>
            <a:ext cx="8457637" cy="4334656"/>
          </a:xfrm>
          <a:prstGeom prst="rect">
            <a:avLst/>
          </a:prstGeom>
        </p:spPr>
        <p:txBody>
          <a:bodyPr lIns="0" tIns="0" rIns="0" bIns="0">
            <a:normAutofit/>
          </a:bodyPr>
          <a:lstStyle>
            <a:lvl1pPr marL="0" indent="0">
              <a:buClr>
                <a:schemeClr val="accent1"/>
              </a:buClr>
              <a:buNone/>
              <a:defRPr sz="1733" b="0" i="0">
                <a:latin typeface="Arial Narrow" panose="020B0604020202020204" pitchFamily="34" charset="0"/>
                <a:cs typeface="Arial Narrow" panose="020B0604020202020204" pitchFamily="34" charset="0"/>
              </a:defRPr>
            </a:lvl1pPr>
            <a:lvl2pPr marL="685750" indent="-228584">
              <a:buClr>
                <a:schemeClr val="accent1"/>
              </a:buClr>
              <a:buSzPct val="120000"/>
              <a:buFont typeface="System Font Regular"/>
              <a:buChar char="⎼"/>
              <a:defRPr sz="1733" b="0" i="0">
                <a:latin typeface="Arial Narrow" panose="020B0604020202020204" pitchFamily="34" charset="0"/>
                <a:cs typeface="Arial Narrow" panose="020B0604020202020204" pitchFamily="34" charset="0"/>
              </a:defRPr>
            </a:lvl2pPr>
            <a:lvl3pPr>
              <a:buClr>
                <a:schemeClr val="accent1"/>
              </a:buClr>
              <a:defRPr sz="1733" b="0" i="0">
                <a:latin typeface="Arial Narrow" panose="020B0604020202020204" pitchFamily="34" charset="0"/>
                <a:cs typeface="Arial Narrow" panose="020B0604020202020204" pitchFamily="34" charset="0"/>
              </a:defRPr>
            </a:lvl3pPr>
            <a:lvl4pPr marL="1600080" indent="-228584">
              <a:buClr>
                <a:schemeClr val="accent1"/>
              </a:buClr>
              <a:buSzPct val="120000"/>
              <a:buFont typeface="System Font Regular"/>
              <a:buChar char="⎼"/>
              <a:defRPr sz="1733" b="0" i="0">
                <a:latin typeface="Arial Narrow" panose="020B0604020202020204" pitchFamily="34" charset="0"/>
                <a:cs typeface="Arial Narrow" panose="020B0604020202020204" pitchFamily="34" charset="0"/>
              </a:defRPr>
            </a:lvl4pPr>
            <a:lvl5pPr>
              <a:buClr>
                <a:schemeClr val="accent1"/>
              </a:buClr>
              <a:defRPr sz="1733" b="0" i="0">
                <a:latin typeface="Arial Narrow" panose="020B0604020202020204" pitchFamily="34" charset="0"/>
                <a:cs typeface="Arial Narrow" panose="020B0604020202020204" pitchFamily="34" charset="0"/>
              </a:defRPr>
            </a:lvl5pPr>
            <a:lvl6pPr marL="2514412" indent="-228584">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6pPr>
            <a:lvl7pPr>
              <a:buClr>
                <a:schemeClr val="accent1"/>
              </a:buClr>
              <a:defRPr b="0" i="0">
                <a:latin typeface="Arial Narrow" panose="020B0604020202020204" pitchFamily="34" charset="0"/>
                <a:cs typeface="Arial Narrow" panose="020B0604020202020204" pitchFamily="34" charset="0"/>
              </a:defRPr>
            </a:lvl7pPr>
            <a:lvl8pPr marL="3428744" indent="-228584">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8pPr>
            <a:lvl9pPr>
              <a:buClr>
                <a:schemeClr val="accent1"/>
              </a:buClr>
              <a:defRPr b="0" i="0">
                <a:latin typeface="Arial Narrow" panose="020B0604020202020204" pitchFamily="34" charset="0"/>
                <a:cs typeface="Arial Narrow"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5680101A-E0D2-7D0D-402D-FA72ECDFB1B6}"/>
              </a:ext>
            </a:extLst>
          </p:cNvPr>
          <p:cNvSpPr txBox="1"/>
          <p:nvPr/>
        </p:nvSpPr>
        <p:spPr>
          <a:xfrm>
            <a:off x="565938" y="6339025"/>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9" name="Straight Connector 8">
            <a:extLst>
              <a:ext uri="{FF2B5EF4-FFF2-40B4-BE49-F238E27FC236}">
                <a16:creationId xmlns:a16="http://schemas.microsoft.com/office/drawing/2014/main" id="{973AC574-537D-6D72-E9F3-8033367A7371}"/>
              </a:ext>
            </a:extLst>
          </p:cNvPr>
          <p:cNvCxnSpPr>
            <a:cxnSpLocks/>
          </p:cNvCxnSpPr>
          <p:nvPr/>
        </p:nvCxnSpPr>
        <p:spPr>
          <a:xfrm>
            <a:off x="1295400" y="6469161"/>
            <a:ext cx="990162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6C24D13-4700-84C1-4798-DF57C8B7CB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3398" y="456558"/>
            <a:ext cx="267623" cy="267623"/>
          </a:xfrm>
          <a:prstGeom prst="rect">
            <a:avLst/>
          </a:prstGeom>
        </p:spPr>
      </p:pic>
    </p:spTree>
    <p:extLst>
      <p:ext uri="{BB962C8B-B14F-4D97-AF65-F5344CB8AC3E}">
        <p14:creationId xmlns:p14="http://schemas.microsoft.com/office/powerpoint/2010/main" val="82910856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wyer Bio V1 Page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1A522FA-0BE4-6E6A-C577-5144E2F0F4A6}"/>
              </a:ext>
            </a:extLst>
          </p:cNvPr>
          <p:cNvSpPr>
            <a:spLocks noGrp="1"/>
          </p:cNvSpPr>
          <p:nvPr>
            <p:ph type="sldNum" sz="quarter" idx="4"/>
          </p:nvPr>
        </p:nvSpPr>
        <p:spPr>
          <a:xfrm>
            <a:off x="11297931" y="6383312"/>
            <a:ext cx="328132" cy="178093"/>
          </a:xfrm>
          <a:prstGeom prst="rect">
            <a:avLst/>
          </a:prstGeom>
        </p:spPr>
        <p:txBody>
          <a:bodyPr vert="horz" lIns="0" tIns="0" rIns="0" bIns="0" rtlCol="0" anchor="ctr"/>
          <a:lstStyle>
            <a:lvl1pPr algn="l">
              <a:defRPr sz="900" b="0" i="0">
                <a:solidFill>
                  <a:schemeClr val="tx1"/>
                </a:solidFill>
                <a:latin typeface="Arial Narrow" panose="020B0604020202020204" pitchFamily="34" charset="0"/>
                <a:cs typeface="Arial Narrow" panose="020B0604020202020204" pitchFamily="34" charset="0"/>
              </a:defRPr>
            </a:lvl1pPr>
          </a:lstStyle>
          <a:p>
            <a:fld id="{CC057153-B650-4DEB-B370-79DDCFDCE934}" type="slidenum">
              <a:rPr lang="en-US" smtClean="0"/>
              <a:pPr/>
              <a:t>‹#›</a:t>
            </a:fld>
            <a:endParaRPr lang="en-US" dirty="0"/>
          </a:p>
        </p:txBody>
      </p:sp>
      <p:sp>
        <p:nvSpPr>
          <p:cNvPr id="13" name="Title 1">
            <a:extLst>
              <a:ext uri="{FF2B5EF4-FFF2-40B4-BE49-F238E27FC236}">
                <a16:creationId xmlns:a16="http://schemas.microsoft.com/office/drawing/2014/main" id="{CE01E202-E706-8208-BB76-8CB747005E79}"/>
              </a:ext>
            </a:extLst>
          </p:cNvPr>
          <p:cNvSpPr>
            <a:spLocks noGrp="1"/>
          </p:cNvSpPr>
          <p:nvPr>
            <p:ph type="title" hasCustomPrompt="1"/>
          </p:nvPr>
        </p:nvSpPr>
        <p:spPr>
          <a:xfrm>
            <a:off x="543387" y="450287"/>
            <a:ext cx="9719108" cy="1069236"/>
          </a:xfrm>
          <a:prstGeom prst="rect">
            <a:avLst/>
          </a:prstGeom>
        </p:spPr>
        <p:txBody>
          <a:bodyPr lIns="0" tIns="0" rIns="0" bIns="0">
            <a:normAutofit/>
          </a:bodyPr>
          <a:lstStyle>
            <a:lvl1pPr>
              <a:lnSpc>
                <a:spcPct val="80000"/>
              </a:lnSpc>
              <a:defRPr sz="3733" b="1" i="0" cap="all" baseline="0">
                <a:latin typeface="Arial Narrow" panose="020B0604020202020204" pitchFamily="34" charset="0"/>
                <a:cs typeface="Arial Narrow" panose="020B0604020202020204" pitchFamily="34" charset="0"/>
              </a:defRPr>
            </a:lvl1pPr>
          </a:lstStyle>
          <a:p>
            <a:r>
              <a:rPr lang="en-US" dirty="0" err="1"/>
              <a:t>Firstname</a:t>
            </a:r>
            <a:br>
              <a:rPr lang="en-US" dirty="0"/>
            </a:br>
            <a:r>
              <a:rPr lang="en-US" dirty="0" err="1"/>
              <a:t>lastname</a:t>
            </a:r>
            <a:endParaRPr lang="en-US" dirty="0"/>
          </a:p>
        </p:txBody>
      </p:sp>
      <p:sp>
        <p:nvSpPr>
          <p:cNvPr id="7" name="TextBox 6">
            <a:extLst>
              <a:ext uri="{FF2B5EF4-FFF2-40B4-BE49-F238E27FC236}">
                <a16:creationId xmlns:a16="http://schemas.microsoft.com/office/drawing/2014/main" id="{80757170-FCF0-DC9C-A65C-FFD552571CA1}"/>
              </a:ext>
            </a:extLst>
          </p:cNvPr>
          <p:cNvSpPr txBox="1"/>
          <p:nvPr/>
        </p:nvSpPr>
        <p:spPr>
          <a:xfrm>
            <a:off x="565938" y="6339025"/>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8" name="Straight Connector 7">
            <a:extLst>
              <a:ext uri="{FF2B5EF4-FFF2-40B4-BE49-F238E27FC236}">
                <a16:creationId xmlns:a16="http://schemas.microsoft.com/office/drawing/2014/main" id="{A405F766-8B67-C609-CF3F-6E1DFBDC3316}"/>
              </a:ext>
            </a:extLst>
          </p:cNvPr>
          <p:cNvCxnSpPr>
            <a:cxnSpLocks/>
          </p:cNvCxnSpPr>
          <p:nvPr/>
        </p:nvCxnSpPr>
        <p:spPr>
          <a:xfrm>
            <a:off x="1295400" y="6469161"/>
            <a:ext cx="990162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9392610-2911-4086-4276-A04221C342FB}"/>
              </a:ext>
            </a:extLst>
          </p:cNvPr>
          <p:cNvSpPr>
            <a:spLocks noGrp="1"/>
          </p:cNvSpPr>
          <p:nvPr>
            <p:ph idx="10"/>
          </p:nvPr>
        </p:nvSpPr>
        <p:spPr>
          <a:xfrm>
            <a:off x="543388" y="1650765"/>
            <a:ext cx="11082665" cy="4334656"/>
          </a:xfrm>
          <a:prstGeom prst="rect">
            <a:avLst/>
          </a:prstGeom>
        </p:spPr>
        <p:txBody>
          <a:bodyPr lIns="0" tIns="0" rIns="0" bIns="0">
            <a:normAutofit/>
          </a:bodyPr>
          <a:lstStyle>
            <a:lvl1pPr marL="0" indent="0">
              <a:buClr>
                <a:schemeClr val="accent1"/>
              </a:buClr>
              <a:buNone/>
              <a:defRPr sz="1733" b="0" i="0">
                <a:latin typeface="Arial Narrow" panose="020B0604020202020204" pitchFamily="34" charset="0"/>
                <a:cs typeface="Arial Narrow" panose="020B0604020202020204" pitchFamily="34" charset="0"/>
              </a:defRPr>
            </a:lvl1pPr>
            <a:lvl2pPr marL="685750" indent="-228584">
              <a:buClr>
                <a:schemeClr val="accent1"/>
              </a:buClr>
              <a:buSzPct val="120000"/>
              <a:buFont typeface="System Font Regular"/>
              <a:buChar char="⎼"/>
              <a:defRPr sz="1733" b="0" i="0">
                <a:latin typeface="Arial Narrow" panose="020B0604020202020204" pitchFamily="34" charset="0"/>
                <a:cs typeface="Arial Narrow" panose="020B0604020202020204" pitchFamily="34" charset="0"/>
              </a:defRPr>
            </a:lvl2pPr>
            <a:lvl3pPr>
              <a:buClr>
                <a:schemeClr val="accent1"/>
              </a:buClr>
              <a:defRPr sz="1733" b="0" i="0">
                <a:latin typeface="Arial Narrow" panose="020B0604020202020204" pitchFamily="34" charset="0"/>
                <a:cs typeface="Arial Narrow" panose="020B0604020202020204" pitchFamily="34" charset="0"/>
              </a:defRPr>
            </a:lvl3pPr>
            <a:lvl4pPr marL="1600080" indent="-228584">
              <a:buClr>
                <a:schemeClr val="accent1"/>
              </a:buClr>
              <a:buSzPct val="120000"/>
              <a:buFont typeface="System Font Regular"/>
              <a:buChar char="⎼"/>
              <a:defRPr sz="1733" b="0" i="0">
                <a:latin typeface="Arial Narrow" panose="020B0604020202020204" pitchFamily="34" charset="0"/>
                <a:cs typeface="Arial Narrow" panose="020B0604020202020204" pitchFamily="34" charset="0"/>
              </a:defRPr>
            </a:lvl4pPr>
            <a:lvl5pPr>
              <a:buClr>
                <a:schemeClr val="accent1"/>
              </a:buClr>
              <a:defRPr sz="1733" b="0" i="0">
                <a:latin typeface="Arial Narrow" panose="020B0604020202020204" pitchFamily="34" charset="0"/>
                <a:cs typeface="Arial Narrow" panose="020B0604020202020204" pitchFamily="34" charset="0"/>
              </a:defRPr>
            </a:lvl5pPr>
            <a:lvl6pPr marL="2514412" indent="-228584">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6pPr>
            <a:lvl7pPr>
              <a:buClr>
                <a:schemeClr val="accent1"/>
              </a:buClr>
              <a:defRPr b="0" i="0">
                <a:latin typeface="Arial Narrow" panose="020B0604020202020204" pitchFamily="34" charset="0"/>
                <a:cs typeface="Arial Narrow" panose="020B0604020202020204" pitchFamily="34" charset="0"/>
              </a:defRPr>
            </a:lvl7pPr>
            <a:lvl8pPr marL="3428744" indent="-228584">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8pPr>
            <a:lvl9pPr>
              <a:buClr>
                <a:schemeClr val="accent1"/>
              </a:buClr>
              <a:defRPr b="0" i="0">
                <a:latin typeface="Arial Narrow" panose="020B0604020202020204" pitchFamily="34" charset="0"/>
                <a:cs typeface="Arial Narrow"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71E54BB1-2197-53C8-B47A-BBF28040A0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3398" y="456558"/>
            <a:ext cx="267623" cy="267623"/>
          </a:xfrm>
          <a:prstGeom prst="rect">
            <a:avLst/>
          </a:prstGeom>
        </p:spPr>
      </p:pic>
    </p:spTree>
    <p:extLst>
      <p:ext uri="{BB962C8B-B14F-4D97-AF65-F5344CB8AC3E}">
        <p14:creationId xmlns:p14="http://schemas.microsoft.com/office/powerpoint/2010/main" val="354235285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RE VALU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6E8F04-9B22-9468-EDB7-03486F7C6357}"/>
              </a:ext>
            </a:extLst>
          </p:cNvPr>
          <p:cNvSpPr txBox="1"/>
          <p:nvPr/>
        </p:nvSpPr>
        <p:spPr>
          <a:xfrm>
            <a:off x="568973" y="1842835"/>
            <a:ext cx="3549556" cy="1405256"/>
          </a:xfrm>
          <a:prstGeom prst="rect">
            <a:avLst/>
          </a:prstGeom>
          <a:noFill/>
        </p:spPr>
        <p:txBody>
          <a:bodyPr wrap="square" lIns="0" rIns="0" rtlCol="0">
            <a:spAutoFit/>
          </a:bodyPr>
          <a:lstStyle/>
          <a:p>
            <a:r>
              <a:rPr lang="en-US" sz="2133" b="0" i="0" dirty="0">
                <a:solidFill>
                  <a:schemeClr val="tx1"/>
                </a:solidFill>
                <a:latin typeface="Arial Narrow" panose="020B0604020202020204" pitchFamily="34" charset="0"/>
                <a:cs typeface="Arial Narrow" panose="020B0604020202020204" pitchFamily="34" charset="0"/>
              </a:rPr>
              <a:t>Our core values make us</a:t>
            </a:r>
            <a:r>
              <a:rPr lang="en-US" sz="2133" b="0" i="0" baseline="0" dirty="0">
                <a:solidFill>
                  <a:schemeClr val="tx1"/>
                </a:solidFill>
                <a:latin typeface="Arial Narrow" panose="020B0604020202020204" pitchFamily="34" charset="0"/>
                <a:cs typeface="Arial Narrow" panose="020B0604020202020204" pitchFamily="34" charset="0"/>
              </a:rPr>
              <a:t> different.</a:t>
            </a:r>
            <a:br>
              <a:rPr lang="en-US" sz="2133" b="0" i="0" baseline="0" dirty="0">
                <a:solidFill>
                  <a:schemeClr val="tx1"/>
                </a:solidFill>
                <a:latin typeface="Arial Narrow" panose="020B0604020202020204" pitchFamily="34" charset="0"/>
                <a:cs typeface="Arial Narrow" panose="020B0604020202020204" pitchFamily="34" charset="0"/>
              </a:rPr>
            </a:br>
            <a:endParaRPr lang="en-US" sz="2133" b="0" i="0" baseline="0" dirty="0">
              <a:solidFill>
                <a:schemeClr val="tx1"/>
              </a:solidFill>
              <a:latin typeface="Arial Narrow" panose="020B0604020202020204" pitchFamily="34" charset="0"/>
              <a:cs typeface="Arial Narrow" panose="020B0604020202020204" pitchFamily="34" charset="0"/>
            </a:endParaRPr>
          </a:p>
          <a:p>
            <a:r>
              <a:rPr lang="en-US" sz="2133" b="1" i="0" dirty="0">
                <a:solidFill>
                  <a:schemeClr val="accent1"/>
                </a:solidFill>
                <a:latin typeface="Arial Narrow" panose="020B0604020202020204" pitchFamily="34" charset="0"/>
                <a:cs typeface="Arial Narrow" panose="020B0604020202020204" pitchFamily="34" charset="0"/>
              </a:rPr>
              <a:t>What makes us</a:t>
            </a:r>
            <a:r>
              <a:rPr lang="en-US" sz="2133" b="1" i="0" baseline="0" dirty="0">
                <a:solidFill>
                  <a:schemeClr val="accent1"/>
                </a:solidFill>
                <a:latin typeface="Arial Narrow" panose="020B0604020202020204" pitchFamily="34" charset="0"/>
                <a:cs typeface="Arial Narrow" panose="020B0604020202020204" pitchFamily="34" charset="0"/>
              </a:rPr>
              <a:t> d</a:t>
            </a:r>
            <a:r>
              <a:rPr lang="en-US" sz="2133" b="1" i="0" dirty="0">
                <a:solidFill>
                  <a:schemeClr val="accent1"/>
                </a:solidFill>
                <a:latin typeface="Arial Narrow" panose="020B0604020202020204" pitchFamily="34" charset="0"/>
                <a:cs typeface="Arial Narrow" panose="020B0604020202020204" pitchFamily="34" charset="0"/>
              </a:rPr>
              <a:t>ifferent </a:t>
            </a:r>
            <a:br>
              <a:rPr lang="en-US" sz="2133" b="1" i="0" dirty="0">
                <a:solidFill>
                  <a:schemeClr val="accent1"/>
                </a:solidFill>
                <a:latin typeface="Arial Narrow" panose="020B0604020202020204" pitchFamily="34" charset="0"/>
                <a:cs typeface="Arial Narrow" panose="020B0604020202020204" pitchFamily="34" charset="0"/>
              </a:rPr>
            </a:br>
            <a:r>
              <a:rPr lang="en-US" sz="2133" b="1" i="0" dirty="0">
                <a:solidFill>
                  <a:schemeClr val="accent1"/>
                </a:solidFill>
                <a:latin typeface="Arial Narrow" panose="020B0604020202020204" pitchFamily="34" charset="0"/>
                <a:cs typeface="Arial Narrow" panose="020B0604020202020204" pitchFamily="34" charset="0"/>
              </a:rPr>
              <a:t>makes us successful.</a:t>
            </a:r>
          </a:p>
        </p:txBody>
      </p:sp>
      <p:sp>
        <p:nvSpPr>
          <p:cNvPr id="5" name="TextBox 4">
            <a:extLst>
              <a:ext uri="{FF2B5EF4-FFF2-40B4-BE49-F238E27FC236}">
                <a16:creationId xmlns:a16="http://schemas.microsoft.com/office/drawing/2014/main" id="{E5BD9111-7513-3C70-851E-DA60598E0FC4}"/>
              </a:ext>
            </a:extLst>
          </p:cNvPr>
          <p:cNvSpPr txBox="1"/>
          <p:nvPr/>
        </p:nvSpPr>
        <p:spPr>
          <a:xfrm>
            <a:off x="5164183" y="1842838"/>
            <a:ext cx="6347597" cy="3795398"/>
          </a:xfrm>
          <a:prstGeom prst="rect">
            <a:avLst/>
          </a:prstGeom>
          <a:noFill/>
        </p:spPr>
        <p:txBody>
          <a:bodyPr wrap="square" lIns="0" rIns="0" rtlCol="0">
            <a:spAutoFit/>
          </a:bodyPr>
          <a:lstStyle/>
          <a:p>
            <a:pPr>
              <a:spcAft>
                <a:spcPts val="1200"/>
              </a:spcAft>
            </a:pPr>
            <a:r>
              <a:rPr lang="en-US" sz="2133" b="1" i="0" dirty="0">
                <a:solidFill>
                  <a:schemeClr val="tx1"/>
                </a:solidFill>
                <a:latin typeface="Arial Narrow" panose="020B0604020202020204" pitchFamily="34" charset="0"/>
                <a:cs typeface="Arial Narrow" panose="020B0604020202020204" pitchFamily="34" charset="0"/>
              </a:rPr>
              <a:t>We are committed deeply to client service.</a:t>
            </a:r>
          </a:p>
          <a:p>
            <a:pPr>
              <a:spcAft>
                <a:spcPts val="1200"/>
              </a:spcAft>
            </a:pPr>
            <a:r>
              <a:rPr lang="en-US" sz="2133" b="1" i="0" dirty="0">
                <a:solidFill>
                  <a:schemeClr val="tx1"/>
                </a:solidFill>
                <a:latin typeface="Arial Narrow" panose="020B0604020202020204" pitchFamily="34" charset="0"/>
                <a:cs typeface="Arial Narrow" panose="020B0604020202020204" pitchFamily="34" charset="0"/>
              </a:rPr>
              <a:t>We honor the trust others have placed in us.</a:t>
            </a:r>
          </a:p>
          <a:p>
            <a:pPr>
              <a:spcAft>
                <a:spcPts val="1200"/>
              </a:spcAft>
            </a:pPr>
            <a:r>
              <a:rPr lang="en-US" sz="2133" b="1" i="0" dirty="0">
                <a:solidFill>
                  <a:schemeClr val="tx1"/>
                </a:solidFill>
                <a:latin typeface="Arial Narrow" panose="020B0604020202020204" pitchFamily="34" charset="0"/>
                <a:cs typeface="Arial Narrow" panose="020B0604020202020204" pitchFamily="34" charset="0"/>
              </a:rPr>
              <a:t>We are entrepreneurial.</a:t>
            </a:r>
          </a:p>
          <a:p>
            <a:pPr>
              <a:spcAft>
                <a:spcPts val="1200"/>
              </a:spcAft>
            </a:pPr>
            <a:r>
              <a:rPr lang="en-US" sz="2133" b="1" i="0" dirty="0">
                <a:solidFill>
                  <a:schemeClr val="tx1"/>
                </a:solidFill>
                <a:latin typeface="Arial Narrow" panose="020B0604020202020204" pitchFamily="34" charset="0"/>
                <a:cs typeface="Arial Narrow" panose="020B0604020202020204" pitchFamily="34" charset="0"/>
              </a:rPr>
              <a:t>We anticipate rather than merely respond.</a:t>
            </a:r>
          </a:p>
          <a:p>
            <a:pPr>
              <a:spcAft>
                <a:spcPts val="1200"/>
              </a:spcAft>
            </a:pPr>
            <a:r>
              <a:rPr lang="en-US" sz="2133" b="1" i="0" dirty="0">
                <a:solidFill>
                  <a:schemeClr val="tx1"/>
                </a:solidFill>
                <a:latin typeface="Arial Narrow" panose="020B0604020202020204" pitchFamily="34" charset="0"/>
                <a:cs typeface="Arial Narrow" panose="020B0604020202020204" pitchFamily="34" charset="0"/>
              </a:rPr>
              <a:t>We are passionate about everything we do.</a:t>
            </a:r>
          </a:p>
          <a:p>
            <a:pPr>
              <a:spcAft>
                <a:spcPts val="1200"/>
              </a:spcAft>
            </a:pPr>
            <a:r>
              <a:rPr lang="en-US" sz="2133" b="1" i="0" dirty="0">
                <a:solidFill>
                  <a:schemeClr val="tx1"/>
                </a:solidFill>
                <a:latin typeface="Arial Narrow" panose="020B0604020202020204" pitchFamily="34" charset="0"/>
                <a:cs typeface="Arial Narrow" panose="020B0604020202020204" pitchFamily="34" charset="0"/>
              </a:rPr>
              <a:t>We encourage creativity to flourish.</a:t>
            </a:r>
          </a:p>
          <a:p>
            <a:pPr>
              <a:spcAft>
                <a:spcPts val="1200"/>
              </a:spcAft>
            </a:pPr>
            <a:r>
              <a:rPr lang="en-US" sz="2133" b="1" i="0" dirty="0">
                <a:solidFill>
                  <a:schemeClr val="tx1"/>
                </a:solidFill>
                <a:latin typeface="Arial Narrow" panose="020B0604020202020204" pitchFamily="34" charset="0"/>
                <a:cs typeface="Arial Narrow" panose="020B0604020202020204" pitchFamily="34" charset="0"/>
              </a:rPr>
              <a:t>We are generous with our time and our talent.</a:t>
            </a:r>
          </a:p>
          <a:p>
            <a:pPr>
              <a:spcAft>
                <a:spcPts val="1200"/>
              </a:spcAft>
            </a:pPr>
            <a:r>
              <a:rPr lang="en-US" sz="2133" b="1" i="0" dirty="0">
                <a:solidFill>
                  <a:schemeClr val="tx1"/>
                </a:solidFill>
                <a:latin typeface="Arial Narrow" panose="020B0604020202020204" pitchFamily="34" charset="0"/>
                <a:cs typeface="Arial Narrow" panose="020B0604020202020204" pitchFamily="34" charset="0"/>
              </a:rPr>
              <a:t>We work to connect clients and communities.</a:t>
            </a:r>
            <a:endParaRPr lang="en-US" sz="2100" b="1" i="0" dirty="0">
              <a:solidFill>
                <a:schemeClr val="tx1"/>
              </a:solidFill>
              <a:latin typeface="Arial Narrow" panose="020B0604020202020204" pitchFamily="34" charset="0"/>
              <a:cs typeface="Arial Narrow" panose="020B0604020202020204" pitchFamily="34" charset="0"/>
            </a:endParaRPr>
          </a:p>
        </p:txBody>
      </p:sp>
      <p:cxnSp>
        <p:nvCxnSpPr>
          <p:cNvPr id="7" name="Straight Connector 6">
            <a:extLst>
              <a:ext uri="{FF2B5EF4-FFF2-40B4-BE49-F238E27FC236}">
                <a16:creationId xmlns:a16="http://schemas.microsoft.com/office/drawing/2014/main" id="{B287164A-FA17-2A6F-002D-3886ECFBB8B0}"/>
              </a:ext>
            </a:extLst>
          </p:cNvPr>
          <p:cNvCxnSpPr>
            <a:cxnSpLocks/>
          </p:cNvCxnSpPr>
          <p:nvPr/>
        </p:nvCxnSpPr>
        <p:spPr>
          <a:xfrm>
            <a:off x="568973" y="3458716"/>
            <a:ext cx="35495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91A522FA-0BE4-6E6A-C577-5144E2F0F4A6}"/>
              </a:ext>
            </a:extLst>
          </p:cNvPr>
          <p:cNvSpPr>
            <a:spLocks noGrp="1"/>
          </p:cNvSpPr>
          <p:nvPr>
            <p:ph type="sldNum" sz="quarter" idx="4"/>
          </p:nvPr>
        </p:nvSpPr>
        <p:spPr>
          <a:xfrm>
            <a:off x="11297931" y="6383312"/>
            <a:ext cx="328132" cy="178093"/>
          </a:xfrm>
          <a:prstGeom prst="rect">
            <a:avLst/>
          </a:prstGeom>
        </p:spPr>
        <p:txBody>
          <a:bodyPr vert="horz" lIns="0" tIns="0" rIns="0" bIns="0" rtlCol="0" anchor="ctr"/>
          <a:lstStyle>
            <a:lvl1pPr algn="l">
              <a:defRPr sz="900" b="0" i="0">
                <a:solidFill>
                  <a:schemeClr val="tx1"/>
                </a:solidFill>
                <a:latin typeface="Arial Narrow" panose="020B0604020202020204" pitchFamily="34" charset="0"/>
                <a:cs typeface="Arial Narrow" panose="020B0604020202020204" pitchFamily="34" charset="0"/>
              </a:defRPr>
            </a:lvl1pPr>
          </a:lstStyle>
          <a:p>
            <a:fld id="{CC057153-B650-4DEB-B370-79DDCFDCE934}" type="slidenum">
              <a:rPr lang="en-US" smtClean="0"/>
              <a:pPr/>
              <a:t>‹#›</a:t>
            </a:fld>
            <a:endParaRPr lang="en-US" dirty="0"/>
          </a:p>
        </p:txBody>
      </p:sp>
      <p:sp>
        <p:nvSpPr>
          <p:cNvPr id="12" name="TextBox 11">
            <a:extLst>
              <a:ext uri="{FF2B5EF4-FFF2-40B4-BE49-F238E27FC236}">
                <a16:creationId xmlns:a16="http://schemas.microsoft.com/office/drawing/2014/main" id="{F337D85E-6A01-CD45-C088-7F2A5DC150C6}"/>
              </a:ext>
            </a:extLst>
          </p:cNvPr>
          <p:cNvSpPr txBox="1"/>
          <p:nvPr/>
        </p:nvSpPr>
        <p:spPr>
          <a:xfrm>
            <a:off x="807568" y="441518"/>
            <a:ext cx="5728703" cy="459613"/>
          </a:xfrm>
          <a:prstGeom prst="rect">
            <a:avLst/>
          </a:prstGeom>
          <a:noFill/>
        </p:spPr>
        <p:txBody>
          <a:bodyPr wrap="square" lIns="0" tIns="0" rIns="0" bIns="0">
            <a:normAutofit/>
          </a:bodyPr>
          <a:lstStyle/>
          <a:p>
            <a:pPr>
              <a:lnSpc>
                <a:spcPct val="80000"/>
              </a:lnSpc>
            </a:pPr>
            <a:r>
              <a:rPr lang="en-US" sz="3733" b="1" i="0" cap="all" baseline="0" dirty="0">
                <a:latin typeface="Arial Narrow" panose="020B0604020202020204" pitchFamily="34" charset="0"/>
                <a:cs typeface="Arial Narrow" panose="020B0604020202020204" pitchFamily="34" charset="0"/>
              </a:rPr>
              <a:t>Core values</a:t>
            </a:r>
          </a:p>
        </p:txBody>
      </p:sp>
      <p:cxnSp>
        <p:nvCxnSpPr>
          <p:cNvPr id="13" name="Straight Connector 12">
            <a:extLst>
              <a:ext uri="{FF2B5EF4-FFF2-40B4-BE49-F238E27FC236}">
                <a16:creationId xmlns:a16="http://schemas.microsoft.com/office/drawing/2014/main" id="{A748ABAB-CA57-B438-9AE7-CA821C8E345B}"/>
              </a:ext>
            </a:extLst>
          </p:cNvPr>
          <p:cNvCxnSpPr>
            <a:cxnSpLocks/>
          </p:cNvCxnSpPr>
          <p:nvPr/>
        </p:nvCxnSpPr>
        <p:spPr>
          <a:xfrm flipV="1">
            <a:off x="598548" y="452088"/>
            <a:ext cx="0" cy="34820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49E1568-E2F4-40B9-3391-6811F9A89062}"/>
              </a:ext>
            </a:extLst>
          </p:cNvPr>
          <p:cNvSpPr txBox="1"/>
          <p:nvPr/>
        </p:nvSpPr>
        <p:spPr>
          <a:xfrm>
            <a:off x="565938" y="6339025"/>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5" name="Straight Connector 14">
            <a:extLst>
              <a:ext uri="{FF2B5EF4-FFF2-40B4-BE49-F238E27FC236}">
                <a16:creationId xmlns:a16="http://schemas.microsoft.com/office/drawing/2014/main" id="{B02255DB-B7E9-EC5E-AF4B-EA3B207EE0BD}"/>
              </a:ext>
            </a:extLst>
          </p:cNvPr>
          <p:cNvCxnSpPr>
            <a:cxnSpLocks/>
          </p:cNvCxnSpPr>
          <p:nvPr/>
        </p:nvCxnSpPr>
        <p:spPr>
          <a:xfrm>
            <a:off x="1295400" y="6469161"/>
            <a:ext cx="990162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ACC9B6A-899B-F1BF-58C7-9F3BCEEC12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3398" y="456558"/>
            <a:ext cx="267623" cy="267623"/>
          </a:xfrm>
          <a:prstGeom prst="rect">
            <a:avLst/>
          </a:prstGeom>
        </p:spPr>
      </p:pic>
    </p:spTree>
    <p:extLst>
      <p:ext uri="{BB962C8B-B14F-4D97-AF65-F5344CB8AC3E}">
        <p14:creationId xmlns:p14="http://schemas.microsoft.com/office/powerpoint/2010/main" val="174628022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5" name="TextBox 4"/>
          <p:cNvSpPr txBox="1"/>
          <p:nvPr/>
        </p:nvSpPr>
        <p:spPr>
          <a:xfrm>
            <a:off x="633089" y="5733187"/>
            <a:ext cx="7727849" cy="184666"/>
          </a:xfrm>
          <a:prstGeom prst="rect">
            <a:avLst/>
          </a:prstGeom>
          <a:solidFill>
            <a:schemeClr val="bg1"/>
          </a:solidFill>
        </p:spPr>
        <p:txBody>
          <a:bodyPr wrap="square" lIns="0" tIns="0" rIns="0" bIns="0" rtlCol="0">
            <a:spAutoFit/>
          </a:bodyPr>
          <a:lstStyle/>
          <a:p>
            <a:r>
              <a:rPr lang="en-US" sz="1200" b="0" i="0" spc="51" baseline="0" dirty="0">
                <a:solidFill>
                  <a:schemeClr val="tx1"/>
                </a:solidFill>
                <a:latin typeface="Arial Narrow" panose="020B0604020202020204" pitchFamily="34" charset="0"/>
                <a:cs typeface="Arial Narrow" panose="020B0604020202020204" pitchFamily="34" charset="0"/>
              </a:rPr>
              <a:t>NEW YORK    PALO ALTO    NEW JERSEY    UTAH    WASHINGTON, D.C.</a:t>
            </a:r>
          </a:p>
        </p:txBody>
      </p:sp>
      <p:sp>
        <p:nvSpPr>
          <p:cNvPr id="15" name="TextBox 14"/>
          <p:cNvSpPr txBox="1"/>
          <p:nvPr/>
        </p:nvSpPr>
        <p:spPr>
          <a:xfrm>
            <a:off x="633089" y="6216467"/>
            <a:ext cx="2905575" cy="143565"/>
          </a:xfrm>
          <a:prstGeom prst="rect">
            <a:avLst/>
          </a:prstGeom>
          <a:solidFill>
            <a:schemeClr val="bg1"/>
          </a:solidFill>
        </p:spPr>
        <p:txBody>
          <a:bodyPr wrap="square" lIns="0" tIns="0" rIns="0" bIns="0" rtlCol="0">
            <a:spAutoFit/>
          </a:bodyPr>
          <a:lstStyle/>
          <a:p>
            <a:r>
              <a:rPr lang="en-US" sz="933" b="0" i="0" spc="53" baseline="0" dirty="0">
                <a:solidFill>
                  <a:schemeClr val="tx1"/>
                </a:solidFill>
                <a:latin typeface="Arial Narrow" panose="020B0604020202020204" pitchFamily="34" charset="0"/>
                <a:cs typeface="Arial Narrow" panose="020B0604020202020204" pitchFamily="34" charset="0"/>
              </a:rPr>
              <a:t>© 2024 LOWENSTEIN SANDLER LLP</a:t>
            </a:r>
          </a:p>
        </p:txBody>
      </p:sp>
      <p:cxnSp>
        <p:nvCxnSpPr>
          <p:cNvPr id="13" name="Straight Connector 12">
            <a:extLst>
              <a:ext uri="{FF2B5EF4-FFF2-40B4-BE49-F238E27FC236}">
                <a16:creationId xmlns:a16="http://schemas.microsoft.com/office/drawing/2014/main" id="{31087B78-9EA7-22D8-E8A4-5348AA5105AC}"/>
              </a:ext>
            </a:extLst>
          </p:cNvPr>
          <p:cNvCxnSpPr>
            <a:cxnSpLocks/>
          </p:cNvCxnSpPr>
          <p:nvPr/>
        </p:nvCxnSpPr>
        <p:spPr>
          <a:xfrm>
            <a:off x="633080" y="5501335"/>
            <a:ext cx="109672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5CAC901-A264-EEA8-7257-EDED143B51A6}"/>
              </a:ext>
            </a:extLst>
          </p:cNvPr>
          <p:cNvCxnSpPr>
            <a:cxnSpLocks/>
          </p:cNvCxnSpPr>
          <p:nvPr/>
        </p:nvCxnSpPr>
        <p:spPr>
          <a:xfrm>
            <a:off x="108819" y="1842857"/>
            <a:ext cx="0" cy="1360732"/>
          </a:xfrm>
          <a:prstGeom prst="line">
            <a:avLst/>
          </a:prstGeom>
          <a:ln w="177800">
            <a:solidFill>
              <a:srgbClr val="EC002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626E83D-448E-9AA8-5373-C176D8094AD2}"/>
              </a:ext>
            </a:extLst>
          </p:cNvPr>
          <p:cNvSpPr txBox="1"/>
          <p:nvPr/>
        </p:nvSpPr>
        <p:spPr>
          <a:xfrm>
            <a:off x="633077" y="1822451"/>
            <a:ext cx="6102219" cy="1575816"/>
          </a:xfrm>
          <a:prstGeom prst="rect">
            <a:avLst/>
          </a:prstGeom>
          <a:noFill/>
        </p:spPr>
        <p:txBody>
          <a:bodyPr wrap="square" lIns="0" tIns="0" rIns="0" bIns="0">
            <a:normAutofit/>
          </a:bodyPr>
          <a:lstStyle/>
          <a:p>
            <a:pPr>
              <a:lnSpc>
                <a:spcPct val="80000"/>
              </a:lnSpc>
            </a:pPr>
            <a:r>
              <a:rPr lang="en-US" sz="6400" b="1" i="0" dirty="0">
                <a:solidFill>
                  <a:srgbClr val="000000"/>
                </a:solidFill>
                <a:latin typeface="Arial Narrow" panose="020B0604020202020204" pitchFamily="34" charset="0"/>
                <a:cs typeface="Arial Narrow" panose="020B0604020202020204" pitchFamily="34" charset="0"/>
              </a:rPr>
              <a:t>THANK</a:t>
            </a:r>
            <a:br>
              <a:rPr lang="en-US" sz="6400" b="1" i="0" dirty="0">
                <a:solidFill>
                  <a:srgbClr val="000000"/>
                </a:solidFill>
                <a:latin typeface="Arial Narrow" panose="020B0604020202020204" pitchFamily="34" charset="0"/>
                <a:cs typeface="Arial Narrow" panose="020B0604020202020204" pitchFamily="34" charset="0"/>
              </a:rPr>
            </a:br>
            <a:r>
              <a:rPr lang="en-US" sz="6400" b="1" i="0" dirty="0">
                <a:solidFill>
                  <a:srgbClr val="000000"/>
                </a:solidFill>
                <a:latin typeface="Arial Narrow" panose="020B0604020202020204" pitchFamily="34" charset="0"/>
                <a:cs typeface="Arial Narrow" panose="020B0604020202020204" pitchFamily="34" charset="0"/>
              </a:rPr>
              <a:t>YOU</a:t>
            </a:r>
          </a:p>
        </p:txBody>
      </p:sp>
      <p:pic>
        <p:nvPicPr>
          <p:cNvPr id="7" name="Picture 6">
            <a:extLst>
              <a:ext uri="{FF2B5EF4-FFF2-40B4-BE49-F238E27FC236}">
                <a16:creationId xmlns:a16="http://schemas.microsoft.com/office/drawing/2014/main" id="{DE34CDD1-4E4F-6F11-0417-16F9884C47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0186" y="460485"/>
            <a:ext cx="445495" cy="445495"/>
          </a:xfrm>
          <a:prstGeom prst="rect">
            <a:avLst/>
          </a:prstGeom>
        </p:spPr>
      </p:pic>
    </p:spTree>
    <p:extLst>
      <p:ext uri="{BB962C8B-B14F-4D97-AF65-F5344CB8AC3E}">
        <p14:creationId xmlns:p14="http://schemas.microsoft.com/office/powerpoint/2010/main" val="3791182257"/>
      </p:ext>
    </p:extLst>
  </p:cSld>
  <p:clrMapOvr>
    <a:masterClrMapping/>
  </p:clrMapOvr>
  <p:hf hdr="0" dt="0"/>
  <p:extLst>
    <p:ext uri="{DCECCB84-F9BA-43D5-87BE-67443E8EF086}">
      <p15:sldGuideLst xmlns:p15="http://schemas.microsoft.com/office/powerpoint/2012/main">
        <p15:guide id="1" orient="horz" pos="150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with Picture">
    <p:bg>
      <p:bgPr>
        <a:solidFill>
          <a:schemeClr val="accent3"/>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E20B57-74C2-7AD8-6E07-D29EE6A60AB9}"/>
              </a:ext>
            </a:extLst>
          </p:cNvPr>
          <p:cNvSpPr>
            <a:spLocks noGrp="1"/>
          </p:cNvSpPr>
          <p:nvPr>
            <p:ph type="title"/>
          </p:nvPr>
        </p:nvSpPr>
        <p:spPr>
          <a:xfrm>
            <a:off x="1200912" y="4597404"/>
            <a:ext cx="9784077" cy="980435"/>
          </a:xfrm>
        </p:spPr>
        <p:txBody>
          <a:bodyPr anchor="b">
            <a:noAutofit/>
          </a:bodyPr>
          <a:lstStyle>
            <a:lvl1pPr>
              <a:defRPr sz="4800"/>
            </a:lvl1pPr>
          </a:lstStyle>
          <a:p>
            <a:r>
              <a:rPr lang="en-US" dirty="0"/>
              <a:t>Click to edit Master title style</a:t>
            </a:r>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lvl1pPr>
              <a:defRPr>
                <a:solidFill>
                  <a:schemeClr val="tx1"/>
                </a:solidFill>
              </a:defRPr>
            </a:lvl1pPr>
          </a:lstStyle>
          <a:p>
            <a:r>
              <a:rPr lang="en-US"/>
              <a:t>SAMPLE FOOTER TEXT</a:t>
            </a:r>
            <a:endParaRPr lang="en-US" dirty="0"/>
          </a:p>
        </p:txBody>
      </p:sp>
      <p:sp>
        <p:nvSpPr>
          <p:cNvPr id="13" name="Text Placeholder 12">
            <a:extLst>
              <a:ext uri="{FF2B5EF4-FFF2-40B4-BE49-F238E27FC236}">
                <a16:creationId xmlns:a16="http://schemas.microsoft.com/office/drawing/2014/main" id="{B28025AC-332D-ADB0-3E96-03E4761BBC89}"/>
              </a:ext>
            </a:extLst>
          </p:cNvPr>
          <p:cNvSpPr>
            <a:spLocks noGrp="1"/>
          </p:cNvSpPr>
          <p:nvPr>
            <p:ph type="body" sz="quarter" idx="17"/>
          </p:nvPr>
        </p:nvSpPr>
        <p:spPr>
          <a:xfrm>
            <a:off x="1207008" y="5668963"/>
            <a:ext cx="9784842" cy="639762"/>
          </a:xfrm>
        </p:spPr>
        <p:txBody>
          <a:bodyPr>
            <a:normAutofit/>
          </a:bodyPr>
          <a:lstStyle>
            <a:lvl1pPr marL="0" indent="0">
              <a:buNone/>
              <a:defRPr sz="2000"/>
            </a:lvl1pPr>
          </a:lstStyle>
          <a:p>
            <a:pPr lvl="0"/>
            <a:r>
              <a:rPr lang="en-US" dirty="0"/>
              <a:t>Click to edit Master text styles</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808258" y="404999"/>
            <a:ext cx="10575485" cy="3836802"/>
          </a:xfrm>
          <a:blipFill dpi="0" rotWithShape="1">
            <a:blip r:embed="rId2">
              <a:alphaModFix amt="25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t="1" b="-667"/>
            </a:stretch>
          </a:blipFill>
        </p:spPr>
        <p:txBody>
          <a:bodyPr/>
          <a:lstStyle>
            <a:lvl1pPr marL="0" indent="0">
              <a:buNone/>
              <a:defRPr/>
            </a:lvl1pPr>
          </a:lstStyle>
          <a:p>
            <a:r>
              <a:rPr lang="en-US" dirty="0"/>
              <a:t> </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a:xfrm rot="5400000">
            <a:off x="10040831" y="4203335"/>
            <a:ext cx="3494314" cy="365125"/>
          </a:xfrm>
        </p:spPr>
        <p:txBody>
          <a:bodyPr/>
          <a:lstStyle>
            <a:lvl1pPr>
              <a:defRPr>
                <a:solidFill>
                  <a:schemeClr val="tx1"/>
                </a:solidFill>
              </a:defRPr>
            </a:lvl1pPr>
          </a:lstStyle>
          <a:p>
            <a:fld id="{3D5058B3-EEF2-4DD0-8865-E06070870E6E}" type="datetime1">
              <a:rPr lang="en-US" smtClean="0"/>
              <a:t>10/13/2025</a:t>
            </a:fld>
            <a:endParaRPr lang="en-US" dirty="0"/>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4" name="Straight Connector 3">
            <a:extLst>
              <a:ext uri="{FF2B5EF4-FFF2-40B4-BE49-F238E27FC236}">
                <a16:creationId xmlns:a16="http://schemas.microsoft.com/office/drawing/2014/main" id="{F5904286-3DEB-9849-219D-A085C0024794}"/>
              </a:ext>
            </a:extLst>
          </p:cNvPr>
          <p:cNvCxnSpPr>
            <a:cxnSpLocks/>
          </p:cNvCxnSpPr>
          <p:nvPr/>
        </p:nvCxnSpPr>
        <p:spPr>
          <a:xfrm>
            <a:off x="803185" y="4267354"/>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9FCF7D0C-5069-E36A-74BE-09B74A8BDF58}"/>
              </a:ext>
            </a:extLst>
          </p:cNvPr>
          <p:cNvGrpSpPr/>
          <p:nvPr/>
        </p:nvGrpSpPr>
        <p:grpSpPr>
          <a:xfrm>
            <a:off x="803185" y="0"/>
            <a:ext cx="10585629" cy="6858000"/>
            <a:chOff x="803185" y="0"/>
            <a:chExt cx="10585629" cy="6858000"/>
          </a:xfrm>
        </p:grpSpPr>
        <p:cxnSp>
          <p:nvCxnSpPr>
            <p:cNvPr id="15" name="Straight Connector 14">
              <a:extLst>
                <a:ext uri="{FF2B5EF4-FFF2-40B4-BE49-F238E27FC236}">
                  <a16:creationId xmlns:a16="http://schemas.microsoft.com/office/drawing/2014/main" id="{23A121A0-9E65-3E8B-DBB2-52D98873A8C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2B9F357-72AD-336C-0877-A0314E652941}"/>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73381C-AC31-FE63-FC5F-EFE48EAFF6B6}"/>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3AEBC41-77CA-7255-DEC2-73C82A6D4ED0}"/>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43533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ection Head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130040" y="1645920"/>
            <a:ext cx="3931920" cy="3566160"/>
          </a:xfrm>
        </p:spPr>
        <p:txBody>
          <a:bodyPr anchor="ctr" anchorCtr="0">
            <a:normAutofit/>
          </a:bodyPr>
          <a:lstStyle>
            <a:lvl1pPr algn="ctr">
              <a:defRPr sz="5000"/>
            </a:lvl1pPr>
          </a:lstStyle>
          <a:p>
            <a:r>
              <a:rPr lang="en-US"/>
              <a:t>Click to edit Master title style</a:t>
            </a:r>
            <a:endParaRPr lang="en-US" dirty="0"/>
          </a:p>
        </p:txBody>
      </p:sp>
      <p:sp>
        <p:nvSpPr>
          <p:cNvPr id="13" name="Footer Placeholder 12">
            <a:extLst>
              <a:ext uri="{FF2B5EF4-FFF2-40B4-BE49-F238E27FC236}">
                <a16:creationId xmlns:a16="http://schemas.microsoft.com/office/drawing/2014/main" id="{95EBEF67-1D90-5D54-354B-6412957B3BD7}"/>
              </a:ext>
            </a:extLst>
          </p:cNvPr>
          <p:cNvSpPr>
            <a:spLocks noGrp="1"/>
          </p:cNvSpPr>
          <p:nvPr>
            <p:ph type="ftr" sz="quarter" idx="11"/>
          </p:nvPr>
        </p:nvSpPr>
        <p:spPr/>
        <p:txBody>
          <a:bodyPr/>
          <a:lstStyle/>
          <a:p>
            <a:r>
              <a:rPr lang="en-US"/>
              <a:t>SAMPLE FOOTER TEXT</a:t>
            </a:r>
            <a:endParaRPr lang="en-US" dirty="0"/>
          </a:p>
        </p:txBody>
      </p:sp>
      <p:sp>
        <p:nvSpPr>
          <p:cNvPr id="12" name="Date Placeholder 11">
            <a:extLst>
              <a:ext uri="{FF2B5EF4-FFF2-40B4-BE49-F238E27FC236}">
                <a16:creationId xmlns:a16="http://schemas.microsoft.com/office/drawing/2014/main" id="{287A7C1D-E0BF-03ED-4BF5-BD5B7A5E2C20}"/>
              </a:ext>
            </a:extLst>
          </p:cNvPr>
          <p:cNvSpPr>
            <a:spLocks noGrp="1"/>
          </p:cNvSpPr>
          <p:nvPr>
            <p:ph type="dt" sz="half" idx="10"/>
          </p:nvPr>
        </p:nvSpPr>
        <p:spPr/>
        <p:txBody>
          <a:bodyPr/>
          <a:lstStyle/>
          <a:p>
            <a:fld id="{CFCAE280-1FAF-431A-AFCC-652D1D768935}" type="datetime1">
              <a:rPr lang="en-US" smtClean="0"/>
              <a:t>10/13/2025</a:t>
            </a:fld>
            <a:endParaRPr lang="en-US" dirty="0"/>
          </a:p>
        </p:txBody>
      </p:sp>
      <p:sp>
        <p:nvSpPr>
          <p:cNvPr id="14" name="Slide Number Placeholder 13">
            <a:extLst>
              <a:ext uri="{FF2B5EF4-FFF2-40B4-BE49-F238E27FC236}">
                <a16:creationId xmlns:a16="http://schemas.microsoft.com/office/drawing/2014/main" id="{F13DCCFC-6C6C-BEE4-3288-E22430B7B05B}"/>
              </a:ext>
            </a:extLst>
          </p:cNvPr>
          <p:cNvSpPr>
            <a:spLocks noGrp="1"/>
          </p:cNvSpPr>
          <p:nvPr>
            <p:ph type="sldNum" sz="quarter" idx="12"/>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081410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060704" y="603504"/>
            <a:ext cx="10058400" cy="1132258"/>
          </a:xfrm>
        </p:spPr>
        <p:txBody>
          <a:bodyPr/>
          <a:lstStyle>
            <a:lvl1pPr>
              <a:defRPr>
                <a:solidFill>
                  <a:schemeClr val="tx1"/>
                </a:solidFill>
              </a:defRPr>
            </a:lvl1pPr>
          </a:lstStyle>
          <a:p>
            <a:r>
              <a:rPr lang="en-US" dirty="0"/>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4" name="Content Placeholder 3">
            <a:extLst>
              <a:ext uri="{FF2B5EF4-FFF2-40B4-BE49-F238E27FC236}">
                <a16:creationId xmlns:a16="http://schemas.microsoft.com/office/drawing/2014/main" id="{F6F508F0-4C97-9A80-2546-BC6EE3D2732B}"/>
              </a:ext>
            </a:extLst>
          </p:cNvPr>
          <p:cNvSpPr>
            <a:spLocks noGrp="1"/>
          </p:cNvSpPr>
          <p:nvPr>
            <p:ph sz="quarter" idx="15"/>
          </p:nvPr>
        </p:nvSpPr>
        <p:spPr>
          <a:xfrm>
            <a:off x="1060450" y="1828800"/>
            <a:ext cx="4768850" cy="43513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A9AB0DFB-3813-8899-8844-3F65C902B800}"/>
              </a:ext>
            </a:extLst>
          </p:cNvPr>
          <p:cNvSpPr>
            <a:spLocks noGrp="1"/>
          </p:cNvSpPr>
          <p:nvPr>
            <p:ph sz="quarter" idx="16"/>
          </p:nvPr>
        </p:nvSpPr>
        <p:spPr>
          <a:xfrm>
            <a:off x="6363391" y="1828800"/>
            <a:ext cx="4755712" cy="435133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514802D6-419C-4270-A699-E7031986556C}" type="datetime1">
              <a:rPr lang="en-US" smtClean="0"/>
              <a:t>10/13/2025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13" name="Group 12">
            <a:extLst>
              <a:ext uri="{FF2B5EF4-FFF2-40B4-BE49-F238E27FC236}">
                <a16:creationId xmlns:a16="http://schemas.microsoft.com/office/drawing/2014/main" id="{CB83DEFD-C76A-E192-4470-7F7DCE92CBCE}"/>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0EBF15C6-51A3-0039-7C8E-9F5BC53301CA}"/>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2827DB-A570-B094-5067-79A4F7DA7F3C}"/>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DF52F4-C942-A75F-0F4B-911959D2F300}"/>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944BFA9-C671-8332-EC4C-A56CAAB34AEF}"/>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1837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with Picture 18">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45108" y="786384"/>
            <a:ext cx="4023360" cy="1280160"/>
          </a:xfrm>
        </p:spPr>
        <p:txBody>
          <a:bodyPr>
            <a:normAutofit/>
          </a:bodyPr>
          <a:lstStyle>
            <a:lvl1pPr>
              <a:defRPr sz="3200">
                <a:solidFill>
                  <a:schemeClr val="tx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defRPr>
            </a:lvl1pPr>
          </a:lstStyle>
          <a:p>
            <a:r>
              <a:rPr lang="en-US"/>
              <a:t>SAMPLE FOOTER TEXT</a:t>
            </a:r>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220455" y="2396086"/>
            <a:ext cx="4070907" cy="3637825"/>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t="-1" b="-11100"/>
            </a:stretch>
          </a:blipFill>
          <a:ln w="6350">
            <a:solidFill>
              <a:schemeClr val="tx1"/>
            </a:solidFill>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669280" y="786384"/>
            <a:ext cx="5303520" cy="530352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defRPr>
            </a:lvl1pPr>
          </a:lstStyle>
          <a:p>
            <a:fld id="{378A9400-0F8A-40AD-9C7D-D04C05A686BB}" type="datetime1">
              <a:rPr lang="en-US" smtClean="0"/>
              <a:t>10/13/2025</a:t>
            </a:fld>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75502740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ontent with Picture 1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5669280" cy="914400"/>
          </a:xfrm>
        </p:spPr>
        <p:txBody>
          <a:bodyPr anchor="b"/>
          <a:lstStyle>
            <a:lvl1pPr>
              <a:defRPr sz="3200">
                <a:solidFill>
                  <a:schemeClr val="tx1"/>
                </a:solidFill>
              </a:defRPr>
            </a:lvl1p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0169C89B-17A4-F382-1720-170DCCD7B6E7}"/>
              </a:ext>
            </a:extLst>
          </p:cNvPr>
          <p:cNvSpPr>
            <a:spLocks noGrp="1"/>
          </p:cNvSpPr>
          <p:nvPr>
            <p:ph type="ftr" sz="quarter" idx="16"/>
          </p:nvPr>
        </p:nvSpPr>
        <p:spPr/>
        <p:txBody>
          <a:bodyPr/>
          <a:lstStyle>
            <a:lvl1pPr>
              <a:defRPr>
                <a:solidFill>
                  <a:schemeClr val="tx1"/>
                </a:solidFill>
              </a:defRPr>
            </a:lvl1pPr>
          </a:lstStyle>
          <a:p>
            <a:r>
              <a:rPr lang="en-US"/>
              <a:t>SAMPLE FOOTER TEXT</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1207008" y="1828800"/>
            <a:ext cx="5669280" cy="420624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0">
            <a:extLst>
              <a:ext uri="{FF2B5EF4-FFF2-40B4-BE49-F238E27FC236}">
                <a16:creationId xmlns:a16="http://schemas.microsoft.com/office/drawing/2014/main" id="{226A60F8-6BFE-EE58-8E8B-8E42FCDABF08}"/>
              </a:ext>
            </a:extLst>
          </p:cNvPr>
          <p:cNvSpPr>
            <a:spLocks noGrp="1"/>
          </p:cNvSpPr>
          <p:nvPr>
            <p:ph type="pic" sz="quarter" idx="13" hasCustomPrompt="1"/>
          </p:nvPr>
        </p:nvSpPr>
        <p:spPr>
          <a:xfrm>
            <a:off x="7280239" y="400051"/>
            <a:ext cx="4098966" cy="6052952"/>
          </a:xfrm>
          <a:blipFill dpi="0" rotWithShape="1">
            <a:blip r:embed="rId2">
              <a:alphaModFix amt="25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r="-198"/>
            </a:stretch>
          </a:blipFill>
        </p:spPr>
        <p:txBody>
          <a:bodyPr/>
          <a:lstStyle>
            <a:lvl1pPr marL="0" indent="0">
              <a:buNone/>
              <a:defRPr/>
            </a:lvl1pPr>
          </a:lstStyle>
          <a:p>
            <a:r>
              <a:rPr lang="en-US" dirty="0"/>
              <a:t> </a:t>
            </a:r>
          </a:p>
        </p:txBody>
      </p:sp>
      <p:sp>
        <p:nvSpPr>
          <p:cNvPr id="4" name="Date Placeholder 3">
            <a:extLst>
              <a:ext uri="{FF2B5EF4-FFF2-40B4-BE49-F238E27FC236}">
                <a16:creationId xmlns:a16="http://schemas.microsoft.com/office/drawing/2014/main" id="{06658DE0-8FDC-961F-A73B-ED321A160D7A}"/>
              </a:ext>
            </a:extLst>
          </p:cNvPr>
          <p:cNvSpPr>
            <a:spLocks noGrp="1"/>
          </p:cNvSpPr>
          <p:nvPr>
            <p:ph type="dt" sz="half" idx="15"/>
          </p:nvPr>
        </p:nvSpPr>
        <p:spPr/>
        <p:txBody>
          <a:bodyPr/>
          <a:lstStyle>
            <a:lvl1pPr>
              <a:defRPr>
                <a:solidFill>
                  <a:schemeClr val="tx1"/>
                </a:solidFill>
              </a:defRPr>
            </a:lvl1pPr>
          </a:lstStyle>
          <a:p>
            <a:fld id="{A59F9EED-93FB-47F3-9562-1436657BF9C0}" type="datetime1">
              <a:rPr lang="en-US" smtClean="0"/>
              <a:t>10/13/2025</a:t>
            </a:fld>
            <a:endParaRPr lang="en-US" dirty="0"/>
          </a:p>
        </p:txBody>
      </p:sp>
      <p:sp>
        <p:nvSpPr>
          <p:cNvPr id="10" name="Slide Number Placeholder 9">
            <a:extLst>
              <a:ext uri="{FF2B5EF4-FFF2-40B4-BE49-F238E27FC236}">
                <a16:creationId xmlns:a16="http://schemas.microsoft.com/office/drawing/2014/main" id="{CE6F948F-9E87-C016-444D-D9F266B8C983}"/>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1563545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ntent with Picture 17">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07008" y="786384"/>
            <a:ext cx="7772400" cy="914400"/>
          </a:xfrm>
        </p:spPr>
        <p:txBody>
          <a:bodyPr anchor="b">
            <a:noAutofit/>
          </a:bodyPr>
          <a:lstStyle>
            <a:lvl1pPr>
              <a:defRPr sz="3200">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59510D14-6E1B-BEBD-9ECF-6FD664E6D6C0}"/>
              </a:ext>
            </a:extLst>
          </p:cNvPr>
          <p:cNvSpPr>
            <a:spLocks noGrp="1"/>
          </p:cNvSpPr>
          <p:nvPr>
            <p:ph type="ftr" sz="quarter" idx="16"/>
          </p:nvPr>
        </p:nvSpPr>
        <p:spPr/>
        <p:txBody>
          <a:bodyPr/>
          <a:lstStyle>
            <a:lvl1pPr>
              <a:defRPr>
                <a:solidFill>
                  <a:schemeClr val="tx1"/>
                </a:solidFill>
              </a:defRPr>
            </a:lvl1pPr>
          </a:lstStyle>
          <a:p>
            <a:r>
              <a:rPr lang="en-US"/>
              <a:t>SAMPLE FOOTER TEXT</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1207008" y="1828800"/>
            <a:ext cx="7772400" cy="4206240"/>
          </a:xfr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0">
            <a:extLst>
              <a:ext uri="{FF2B5EF4-FFF2-40B4-BE49-F238E27FC236}">
                <a16:creationId xmlns:a16="http://schemas.microsoft.com/office/drawing/2014/main" id="{B0662064-5DE4-D3A3-3200-46801CAA7B41}"/>
              </a:ext>
            </a:extLst>
          </p:cNvPr>
          <p:cNvSpPr>
            <a:spLocks noGrp="1"/>
          </p:cNvSpPr>
          <p:nvPr>
            <p:ph type="pic" sz="quarter" idx="13" hasCustomPrompt="1"/>
          </p:nvPr>
        </p:nvSpPr>
        <p:spPr>
          <a:xfrm>
            <a:off x="9287478" y="393289"/>
            <a:ext cx="2084255" cy="6051054"/>
          </a:xfr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192" t="148" r="-748" b="-1"/>
            </a:stretch>
          </a:blipFill>
        </p:spPr>
        <p:txBody>
          <a:bodyPr/>
          <a:lstStyle>
            <a:lvl1pPr marL="0" indent="0">
              <a:buNone/>
              <a:defRPr/>
            </a:lvl1pPr>
          </a:lstStyle>
          <a:p>
            <a:r>
              <a:rPr lang="en-US" dirty="0"/>
              <a:t> </a:t>
            </a:r>
          </a:p>
        </p:txBody>
      </p:sp>
      <p:sp>
        <p:nvSpPr>
          <p:cNvPr id="3" name="Date Placeholder 2">
            <a:extLst>
              <a:ext uri="{FF2B5EF4-FFF2-40B4-BE49-F238E27FC236}">
                <a16:creationId xmlns:a16="http://schemas.microsoft.com/office/drawing/2014/main" id="{872CB399-7148-CC45-1784-53BEB8322750}"/>
              </a:ext>
            </a:extLst>
          </p:cNvPr>
          <p:cNvSpPr>
            <a:spLocks noGrp="1"/>
          </p:cNvSpPr>
          <p:nvPr>
            <p:ph type="dt" sz="half" idx="15"/>
          </p:nvPr>
        </p:nvSpPr>
        <p:spPr/>
        <p:txBody>
          <a:bodyPr/>
          <a:lstStyle>
            <a:lvl1pPr>
              <a:defRPr>
                <a:solidFill>
                  <a:schemeClr val="tx1"/>
                </a:solidFill>
              </a:defRPr>
            </a:lvl1pPr>
          </a:lstStyle>
          <a:p>
            <a:fld id="{BC634302-EDB4-4C38-AE4F-99E11593A1F0}" type="datetime1">
              <a:rPr lang="en-US" smtClean="0"/>
              <a:t>10/13/2025</a:t>
            </a:fld>
            <a:endParaRPr lang="en-US" dirty="0"/>
          </a:p>
        </p:txBody>
      </p:sp>
      <p:sp>
        <p:nvSpPr>
          <p:cNvPr id="5" name="Slide Number Placeholder 4">
            <a:extLst>
              <a:ext uri="{FF2B5EF4-FFF2-40B4-BE49-F238E27FC236}">
                <a16:creationId xmlns:a16="http://schemas.microsoft.com/office/drawing/2014/main" id="{32103136-9022-B685-BD72-AA2F8D6F1DB3}"/>
              </a:ext>
            </a:extLst>
          </p:cNvPr>
          <p:cNvSpPr>
            <a:spLocks noGrp="1"/>
          </p:cNvSpPr>
          <p:nvPr>
            <p:ph type="sldNum" sz="quarter" idx="17"/>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1501574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2Lines">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E9282A8E-813D-18BF-C52D-EFAA297DB0FB}"/>
              </a:ext>
            </a:extLst>
          </p:cNvPr>
          <p:cNvSpPr txBox="1"/>
          <p:nvPr/>
        </p:nvSpPr>
        <p:spPr>
          <a:xfrm>
            <a:off x="965200" y="3630033"/>
            <a:ext cx="6096000" cy="225767"/>
          </a:xfrm>
          <a:prstGeom prst="rect">
            <a:avLst/>
          </a:prstGeom>
          <a:noFill/>
        </p:spPr>
        <p:txBody>
          <a:bodyPr wrap="square" lIns="0" tIns="0" rIns="0" bIns="0">
            <a:spAutoFit/>
          </a:bodyPr>
          <a:lstStyle/>
          <a:p>
            <a:fld id="{5332F0D0-8CD4-E444-9CF2-83BCE898F4FD}" type="datetime4">
              <a:rPr lang="en-US" sz="1467" b="0" i="0" smtClean="0">
                <a:solidFill>
                  <a:srgbClr val="EC0029"/>
                </a:solidFill>
                <a:latin typeface="Arial Narrow" panose="020B0604020202020204" pitchFamily="34" charset="0"/>
                <a:cs typeface="Arial Narrow" panose="020B0604020202020204" pitchFamily="34" charset="0"/>
              </a:rPr>
              <a:t>October 13, 2025</a:t>
            </a:fld>
            <a:endParaRPr lang="en-US" sz="1467" b="0" i="0" dirty="0">
              <a:solidFill>
                <a:srgbClr val="EC0029"/>
              </a:solidFill>
              <a:latin typeface="Arial Narrow" panose="020B0604020202020204" pitchFamily="34" charset="0"/>
              <a:cs typeface="Arial Narrow" panose="020B0604020202020204" pitchFamily="34" charset="0"/>
            </a:endParaRPr>
          </a:p>
        </p:txBody>
      </p:sp>
      <p:pic>
        <p:nvPicPr>
          <p:cNvPr id="21" name="Picture 20">
            <a:extLst>
              <a:ext uri="{FF2B5EF4-FFF2-40B4-BE49-F238E27FC236}">
                <a16:creationId xmlns:a16="http://schemas.microsoft.com/office/drawing/2014/main" id="{C5DA37C8-255B-4258-072C-78F399BDC54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1003" y="90122"/>
            <a:ext cx="3291903" cy="1521469"/>
          </a:xfrm>
          <a:prstGeom prst="rect">
            <a:avLst/>
          </a:prstGeom>
        </p:spPr>
      </p:pic>
      <p:cxnSp>
        <p:nvCxnSpPr>
          <p:cNvPr id="13" name="Straight Connector 12">
            <a:extLst>
              <a:ext uri="{FF2B5EF4-FFF2-40B4-BE49-F238E27FC236}">
                <a16:creationId xmlns:a16="http://schemas.microsoft.com/office/drawing/2014/main" id="{F89C1C9B-7968-D809-B673-E6C32321A765}"/>
              </a:ext>
            </a:extLst>
          </p:cNvPr>
          <p:cNvCxnSpPr>
            <a:cxnSpLocks/>
          </p:cNvCxnSpPr>
          <p:nvPr/>
        </p:nvCxnSpPr>
        <p:spPr>
          <a:xfrm flipV="1">
            <a:off x="648565" y="2057256"/>
            <a:ext cx="0" cy="108387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 Placeholder 1">
            <a:extLst>
              <a:ext uri="{FF2B5EF4-FFF2-40B4-BE49-F238E27FC236}">
                <a16:creationId xmlns:a16="http://schemas.microsoft.com/office/drawing/2014/main" id="{2D0FAA65-8381-DC5B-6233-53F62E456105}"/>
              </a:ext>
            </a:extLst>
          </p:cNvPr>
          <p:cNvSpPr>
            <a:spLocks noGrp="1"/>
          </p:cNvSpPr>
          <p:nvPr>
            <p:ph type="body" sz="quarter" idx="11" hasCustomPrompt="1"/>
          </p:nvPr>
        </p:nvSpPr>
        <p:spPr>
          <a:xfrm>
            <a:off x="982226" y="4583464"/>
            <a:ext cx="4040343" cy="307777"/>
          </a:xfrm>
          <a:prstGeom prst="rect">
            <a:avLst/>
          </a:prstGeom>
        </p:spPr>
        <p:txBody>
          <a:bodyPr lIns="0" tIns="0" rIns="0" bIns="0"/>
          <a:lstStyle>
            <a:lvl1pPr marL="0" indent="0">
              <a:buNone/>
              <a:defRPr sz="1867" b="1" i="0" cap="none" baseline="0">
                <a:latin typeface="Arial Narrow" panose="020B0604020202020204" pitchFamily="34" charset="0"/>
                <a:cs typeface="Arial Narrow" panose="020B0604020202020204" pitchFamily="34" charset="0"/>
              </a:defRPr>
            </a:lvl1pPr>
          </a:lstStyle>
          <a:p>
            <a:r>
              <a:rPr lang="en-US" dirty="0"/>
              <a:t>PRESENTER NAME</a:t>
            </a:r>
          </a:p>
        </p:txBody>
      </p:sp>
      <p:sp>
        <p:nvSpPr>
          <p:cNvPr id="7" name="Text Placeholder 3">
            <a:extLst>
              <a:ext uri="{FF2B5EF4-FFF2-40B4-BE49-F238E27FC236}">
                <a16:creationId xmlns:a16="http://schemas.microsoft.com/office/drawing/2014/main" id="{B40D620C-C34E-2FB2-AEC0-63BF2F853375}"/>
              </a:ext>
            </a:extLst>
          </p:cNvPr>
          <p:cNvSpPr>
            <a:spLocks noGrp="1"/>
          </p:cNvSpPr>
          <p:nvPr>
            <p:ph type="body" sz="quarter" idx="12" hasCustomPrompt="1"/>
          </p:nvPr>
        </p:nvSpPr>
        <p:spPr>
          <a:xfrm>
            <a:off x="982226" y="5051981"/>
            <a:ext cx="4040343" cy="286232"/>
          </a:xfrm>
          <a:prstGeom prst="rect">
            <a:avLst/>
          </a:prstGeom>
        </p:spPr>
        <p:txBody>
          <a:bodyPr lIns="0" tIns="0" rIns="0" bIns="0"/>
          <a:lstStyle>
            <a:lvl1pPr marL="0" indent="0">
              <a:buNone/>
              <a:defRPr sz="1600" b="0" i="0" cap="none" baseline="0">
                <a:latin typeface="Arial Narrow" panose="020B0604020202020204" pitchFamily="34" charset="0"/>
                <a:cs typeface="Arial Narrow" panose="020B0604020202020204" pitchFamily="34" charset="0"/>
              </a:defRPr>
            </a:lvl1pPr>
          </a:lstStyle>
          <a:p>
            <a:r>
              <a:rPr lang="en-US" dirty="0"/>
              <a:t>PRESENTER TITLE</a:t>
            </a:r>
          </a:p>
        </p:txBody>
      </p:sp>
      <p:sp>
        <p:nvSpPr>
          <p:cNvPr id="9" name="Text Placeholder 1">
            <a:extLst>
              <a:ext uri="{FF2B5EF4-FFF2-40B4-BE49-F238E27FC236}">
                <a16:creationId xmlns:a16="http://schemas.microsoft.com/office/drawing/2014/main" id="{44D7F0D8-5091-824E-6D84-6EFEA34AFC80}"/>
              </a:ext>
            </a:extLst>
          </p:cNvPr>
          <p:cNvSpPr>
            <a:spLocks noGrp="1"/>
          </p:cNvSpPr>
          <p:nvPr>
            <p:ph type="body" sz="quarter" idx="14" hasCustomPrompt="1"/>
          </p:nvPr>
        </p:nvSpPr>
        <p:spPr>
          <a:xfrm>
            <a:off x="5821218" y="4587478"/>
            <a:ext cx="4040343" cy="307777"/>
          </a:xfrm>
          <a:prstGeom prst="rect">
            <a:avLst/>
          </a:prstGeom>
        </p:spPr>
        <p:txBody>
          <a:bodyPr lIns="0" tIns="0" rIns="0" bIns="0"/>
          <a:lstStyle>
            <a:lvl1pPr marL="0" indent="0">
              <a:buNone/>
              <a:defRPr sz="1867" b="1" i="0" cap="none" baseline="0">
                <a:latin typeface="Arial Narrow" panose="020B0604020202020204" pitchFamily="34" charset="0"/>
                <a:cs typeface="Arial Narrow" panose="020B0604020202020204" pitchFamily="34" charset="0"/>
              </a:defRPr>
            </a:lvl1pPr>
          </a:lstStyle>
          <a:p>
            <a:r>
              <a:rPr lang="en-US" dirty="0"/>
              <a:t>PRESENTER NAME</a:t>
            </a:r>
          </a:p>
        </p:txBody>
      </p:sp>
      <p:sp>
        <p:nvSpPr>
          <p:cNvPr id="10" name="Text Placeholder 3">
            <a:extLst>
              <a:ext uri="{FF2B5EF4-FFF2-40B4-BE49-F238E27FC236}">
                <a16:creationId xmlns:a16="http://schemas.microsoft.com/office/drawing/2014/main" id="{E0BB6B78-7D93-F9F1-374D-C7A4302D6337}"/>
              </a:ext>
            </a:extLst>
          </p:cNvPr>
          <p:cNvSpPr>
            <a:spLocks noGrp="1"/>
          </p:cNvSpPr>
          <p:nvPr>
            <p:ph type="body" sz="quarter" idx="15" hasCustomPrompt="1"/>
          </p:nvPr>
        </p:nvSpPr>
        <p:spPr>
          <a:xfrm>
            <a:off x="5821218" y="5051981"/>
            <a:ext cx="4040343" cy="286232"/>
          </a:xfrm>
          <a:prstGeom prst="rect">
            <a:avLst/>
          </a:prstGeom>
        </p:spPr>
        <p:txBody>
          <a:bodyPr lIns="0" tIns="0" rIns="0" bIns="0"/>
          <a:lstStyle>
            <a:lvl1pPr marL="0" indent="0">
              <a:buNone/>
              <a:defRPr sz="1600" b="0" i="0" cap="none" baseline="0">
                <a:latin typeface="Arial Narrow" panose="020B0604020202020204" pitchFamily="34" charset="0"/>
                <a:cs typeface="Arial Narrow" panose="020B0604020202020204" pitchFamily="34" charset="0"/>
              </a:defRPr>
            </a:lvl1pPr>
          </a:lstStyle>
          <a:p>
            <a:r>
              <a:rPr lang="en-US" dirty="0"/>
              <a:t>PRESENTER TITLE</a:t>
            </a:r>
          </a:p>
        </p:txBody>
      </p:sp>
      <p:sp>
        <p:nvSpPr>
          <p:cNvPr id="12" name="Title 1">
            <a:extLst>
              <a:ext uri="{FF2B5EF4-FFF2-40B4-BE49-F238E27FC236}">
                <a16:creationId xmlns:a16="http://schemas.microsoft.com/office/drawing/2014/main" id="{95AB2142-A238-ECC7-7C01-C95E9D960784}"/>
              </a:ext>
            </a:extLst>
          </p:cNvPr>
          <p:cNvSpPr>
            <a:spLocks noGrp="1"/>
          </p:cNvSpPr>
          <p:nvPr>
            <p:ph type="title" hasCustomPrompt="1"/>
          </p:nvPr>
        </p:nvSpPr>
        <p:spPr>
          <a:xfrm>
            <a:off x="930046" y="2043870"/>
            <a:ext cx="10729181" cy="1385121"/>
          </a:xfrm>
          <a:prstGeom prst="rect">
            <a:avLst/>
          </a:prstGeom>
        </p:spPr>
        <p:txBody>
          <a:bodyPr lIns="0" tIns="0" rIns="0">
            <a:normAutofit/>
          </a:bodyPr>
          <a:lstStyle>
            <a:lvl1pPr>
              <a:lnSpc>
                <a:spcPct val="80000"/>
              </a:lnSpc>
              <a:defRPr sz="5067" b="1" i="0" cap="all" baseline="0">
                <a:latin typeface="Arial Narrow" panose="020B0604020202020204" pitchFamily="34" charset="0"/>
                <a:cs typeface="Arial Narrow" panose="020B0604020202020204" pitchFamily="34" charset="0"/>
              </a:defRPr>
            </a:lvl1pPr>
          </a:lstStyle>
          <a:p>
            <a:r>
              <a:rPr lang="en-US" dirty="0"/>
              <a:t>Presentation title lorem ipsum </a:t>
            </a:r>
            <a:br>
              <a:rPr lang="en-US" dirty="0"/>
            </a:br>
            <a:r>
              <a:rPr lang="en-US" dirty="0"/>
              <a:t>2 lines sic dolor nunc cantandam</a:t>
            </a:r>
          </a:p>
        </p:txBody>
      </p:sp>
      <p:sp>
        <p:nvSpPr>
          <p:cNvPr id="18" name="TextBox 17">
            <a:extLst>
              <a:ext uri="{FF2B5EF4-FFF2-40B4-BE49-F238E27FC236}">
                <a16:creationId xmlns:a16="http://schemas.microsoft.com/office/drawing/2014/main" id="{B5B526C1-17BD-A389-CF00-B882773F3B91}"/>
              </a:ext>
            </a:extLst>
          </p:cNvPr>
          <p:cNvSpPr txBox="1"/>
          <p:nvPr/>
        </p:nvSpPr>
        <p:spPr>
          <a:xfrm>
            <a:off x="565938" y="6339025"/>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9" name="Straight Connector 18">
            <a:extLst>
              <a:ext uri="{FF2B5EF4-FFF2-40B4-BE49-F238E27FC236}">
                <a16:creationId xmlns:a16="http://schemas.microsoft.com/office/drawing/2014/main" id="{E6D1B10E-3B6C-EF48-71E9-BF2F65EBF134}"/>
              </a:ext>
            </a:extLst>
          </p:cNvPr>
          <p:cNvCxnSpPr>
            <a:cxnSpLocks/>
          </p:cNvCxnSpPr>
          <p:nvPr/>
        </p:nvCxnSpPr>
        <p:spPr>
          <a:xfrm>
            <a:off x="1295400" y="6469161"/>
            <a:ext cx="10330663"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709439"/>
      </p:ext>
    </p:extLst>
  </p:cSld>
  <p:clrMapOvr>
    <a:masterClrMapping/>
  </p:clrMapOvr>
  <p:hf hdr="0" dt="0"/>
  <p:extLst>
    <p:ext uri="{DCECCB84-F9BA-43D5-87BE-67443E8EF086}">
      <p15:sldGuideLst xmlns:p15="http://schemas.microsoft.com/office/powerpoint/2012/main">
        <p15:guide id="1" orient="horz" pos="1572">
          <p15:clr>
            <a:srgbClr val="FBAE40"/>
          </p15:clr>
        </p15:guide>
        <p15:guide id="2" pos="2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855720" y="1605915"/>
            <a:ext cx="4480560" cy="2468880"/>
          </a:xfrm>
          <a:prstGeom prst="rect">
            <a:avLst/>
          </a:prstGeom>
        </p:spPr>
        <p:txBody>
          <a:bodyPr anchor="b" anchorCtr="0">
            <a:normAutofit/>
          </a:bodyPr>
          <a:lstStyle>
            <a:lvl1pPr algn="ctr">
              <a:lnSpc>
                <a:spcPct val="100000"/>
              </a:lnSpc>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21480" y="4245427"/>
            <a:ext cx="3749040" cy="1463040"/>
          </a:xfrm>
          <a:prstGeom prst="rect">
            <a:avLst/>
          </a:prstGeom>
        </p:spPr>
        <p:txBody>
          <a:bodyPr anchor="t" anchorCtr="0">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Oval 3">
            <a:extLst>
              <a:ext uri="{FF2B5EF4-FFF2-40B4-BE49-F238E27FC236}">
                <a16:creationId xmlns:a16="http://schemas.microsoft.com/office/drawing/2014/main" id="{185E30E4-6ABC-717D-EDA7-C6A92FCDB0F6}"/>
              </a:ext>
            </a:extLst>
          </p:cNvPr>
          <p:cNvSpPr>
            <a:spLocks noChangeAspect="1"/>
          </p:cNvSpPr>
          <p:nvPr userDrawn="1"/>
        </p:nvSpPr>
        <p:spPr>
          <a:xfrm>
            <a:off x="3069336" y="402336"/>
            <a:ext cx="6053328" cy="6053328"/>
          </a:xfrm>
          <a:prstGeom prst="ellipse">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A06B797E-AAB7-2FA3-8ADB-E0218F350D22}"/>
              </a:ext>
            </a:extLst>
          </p:cNvPr>
          <p:cNvCxnSpPr>
            <a:cxnSpLocks/>
          </p:cNvCxnSpPr>
          <p:nvPr/>
        </p:nvCxnSpPr>
        <p:spPr>
          <a:xfrm flipV="1">
            <a:off x="6096000" y="0"/>
            <a:ext cx="0" cy="402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E586E34-FF91-68B8-CAEC-F84AD2DEEDB2}"/>
              </a:ext>
            </a:extLst>
          </p:cNvPr>
          <p:cNvCxnSpPr>
            <a:cxnSpLocks/>
          </p:cNvCxnSpPr>
          <p:nvPr userDrawn="1"/>
        </p:nvCxnSpPr>
        <p:spPr>
          <a:xfrm flipV="1">
            <a:off x="6096000" y="6455664"/>
            <a:ext cx="0" cy="402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CE8CCB10-9F99-49CE-839A-D1D1C8B51CC8}"/>
              </a:ext>
            </a:extLst>
          </p:cNvPr>
          <p:cNvGrpSpPr/>
          <p:nvPr userDrawn="1"/>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B72BBAB3-D3B1-A927-AFB7-E23615F2CD58}"/>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A581A57-E7BF-DC2D-2E40-FD3FB95BA77E}"/>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602E52-B25B-C787-B432-FAE138B19417}"/>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13978C-81F6-A536-CE48-A5BCDCD8424B}"/>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31046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accent3"/>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170C3BF-B703-4A66-2FFE-1FD2365D0D35}"/>
              </a:ext>
            </a:extLst>
          </p:cNvPr>
          <p:cNvSpPr>
            <a:spLocks noGrp="1"/>
          </p:cNvSpPr>
          <p:nvPr>
            <p:ph type="title"/>
          </p:nvPr>
        </p:nvSpPr>
        <p:spPr>
          <a:xfrm>
            <a:off x="1066800" y="640080"/>
            <a:ext cx="10058400" cy="777239"/>
          </a:xfrm>
          <a:prstGeom prst="rect">
            <a:avLst/>
          </a:prstGeom>
        </p:spPr>
        <p:txBody>
          <a:bodyPr anchor="t"/>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rot="16200000">
            <a:off x="-1005840" y="1525384"/>
            <a:ext cx="2805405" cy="365125"/>
          </a:xfrm>
          <a:prstGeom prst="rect">
            <a:avLst/>
          </a:prstGeom>
        </p:spPr>
        <p:txBody>
          <a:bodyPr/>
          <a:lstStyle>
            <a:lvl1pPr>
              <a:defRPr>
                <a:solidFill>
                  <a:schemeClr val="tx1"/>
                </a:solidFill>
              </a:defRPr>
            </a:lvl1pPr>
          </a:lstStyle>
          <a:p>
            <a:r>
              <a:rPr lang="en-US"/>
              <a:t>SAMPLE FOOTER TEXT</a:t>
            </a:r>
            <a:endParaRPr lang="en-US" dirty="0"/>
          </a:p>
        </p:txBody>
      </p:sp>
      <p:sp>
        <p:nvSpPr>
          <p:cNvPr id="16" name="Content Placeholder 15">
            <a:extLst>
              <a:ext uri="{FF2B5EF4-FFF2-40B4-BE49-F238E27FC236}">
                <a16:creationId xmlns:a16="http://schemas.microsoft.com/office/drawing/2014/main" id="{01884465-7638-4041-56EF-684A60E846D0}"/>
              </a:ext>
            </a:extLst>
          </p:cNvPr>
          <p:cNvSpPr>
            <a:spLocks noGrp="1"/>
          </p:cNvSpPr>
          <p:nvPr>
            <p:ph sz="quarter" idx="13"/>
          </p:nvPr>
        </p:nvSpPr>
        <p:spPr>
          <a:xfrm>
            <a:off x="1069848" y="1463040"/>
            <a:ext cx="10052050" cy="4754563"/>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rot="5400000">
            <a:off x="10040831" y="4206240"/>
            <a:ext cx="3494314" cy="365125"/>
          </a:xfrm>
          <a:prstGeom prst="rect">
            <a:avLst/>
          </a:prstGeom>
        </p:spPr>
        <p:txBody>
          <a:bodyPr/>
          <a:lstStyle>
            <a:lvl1pPr>
              <a:defRPr>
                <a:solidFill>
                  <a:schemeClr val="tx1"/>
                </a:solidFill>
              </a:defRPr>
            </a:lvl1pPr>
          </a:lstStyle>
          <a:p>
            <a:fld id="{C26F9D9E-FBB2-49D2-98A3-375E6DBB1458}" type="datetime1">
              <a:rPr lang="en-US" smtClean="0"/>
              <a:t>10/13/2025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7" name="Group 6">
            <a:extLst>
              <a:ext uri="{FF2B5EF4-FFF2-40B4-BE49-F238E27FC236}">
                <a16:creationId xmlns:a16="http://schemas.microsoft.com/office/drawing/2014/main" id="{E5E13058-C9D5-FD2D-4E13-939A67007638}"/>
              </a:ext>
            </a:extLst>
          </p:cNvPr>
          <p:cNvGrpSpPr/>
          <p:nvPr/>
        </p:nvGrpSpPr>
        <p:grpSpPr>
          <a:xfrm>
            <a:off x="803185" y="0"/>
            <a:ext cx="10585629" cy="6858000"/>
            <a:chOff x="803185" y="0"/>
            <a:chExt cx="10585629" cy="6858000"/>
          </a:xfrm>
        </p:grpSpPr>
        <p:cxnSp>
          <p:nvCxnSpPr>
            <p:cNvPr id="8" name="Straight Connector 7">
              <a:extLst>
                <a:ext uri="{FF2B5EF4-FFF2-40B4-BE49-F238E27FC236}">
                  <a16:creationId xmlns:a16="http://schemas.microsoft.com/office/drawing/2014/main" id="{F2AF45BD-F4F0-4F29-C005-BA3BC8AF0A65}"/>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B8559CA-B25F-A779-165D-000F511BD539}"/>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76E1BB-25B4-D52E-01F1-44C64375D6F6}"/>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C388FC-A0B6-481D-BEB4-876D3CFC3F71}"/>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95051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8D1A68-0FAC-B397-3F43-E7E6DB16F9D9}"/>
              </a:ext>
            </a:extLst>
          </p:cNvPr>
          <p:cNvSpPr>
            <a:spLocks noGrp="1"/>
          </p:cNvSpPr>
          <p:nvPr>
            <p:ph type="title"/>
          </p:nvPr>
        </p:nvSpPr>
        <p:spPr>
          <a:xfrm>
            <a:off x="6395598" y="1126010"/>
            <a:ext cx="4668639" cy="3478778"/>
          </a:xfrm>
          <a:prstGeom prst="rect">
            <a:avLst/>
          </a:prstGeom>
        </p:spPr>
        <p:txBody>
          <a:bodyPr anchor="b">
            <a:normAutofit/>
          </a:bodyPr>
          <a:lstStyle>
            <a:lvl1pPr>
              <a:defRPr sz="4800"/>
            </a:lvl1pPr>
          </a:lstStyle>
          <a:p>
            <a:r>
              <a:rPr lang="en-US"/>
              <a:t>Click to edit Master title style</a:t>
            </a:r>
          </a:p>
        </p:txBody>
      </p:sp>
      <p:sp>
        <p:nvSpPr>
          <p:cNvPr id="8" name="Footer Placeholder 7">
            <a:extLst>
              <a:ext uri="{FF2B5EF4-FFF2-40B4-BE49-F238E27FC236}">
                <a16:creationId xmlns:a16="http://schemas.microsoft.com/office/drawing/2014/main" id="{94E97102-355A-91BC-FF97-2F2F544144E1}"/>
              </a:ext>
            </a:extLst>
          </p:cNvPr>
          <p:cNvSpPr>
            <a:spLocks noGrp="1"/>
          </p:cNvSpPr>
          <p:nvPr>
            <p:ph type="ftr" sz="quarter" idx="15"/>
          </p:nvPr>
        </p:nvSpPr>
        <p:spPr>
          <a:xfrm rot="16200000">
            <a:off x="-1005840" y="1525384"/>
            <a:ext cx="2805405" cy="365125"/>
          </a:xfrm>
          <a:prstGeom prst="rect">
            <a:avLst/>
          </a:prstGeom>
        </p:spPr>
        <p:txBody>
          <a:bodyPr/>
          <a:lstStyle>
            <a:lvl1pPr>
              <a:defRPr>
                <a:solidFill>
                  <a:schemeClr val="tx1"/>
                </a:solidFill>
              </a:defRPr>
            </a:lvl1pPr>
          </a:lstStyle>
          <a:p>
            <a:r>
              <a:rPr lang="en-US"/>
              <a:t>SAMPLE FOOTER TEXT</a:t>
            </a:r>
            <a:endParaRPr lang="en-US" dirty="0"/>
          </a:p>
        </p:txBody>
      </p:sp>
      <p:sp>
        <p:nvSpPr>
          <p:cNvPr id="11" name="Text Placeholder 12">
            <a:extLst>
              <a:ext uri="{FF2B5EF4-FFF2-40B4-BE49-F238E27FC236}">
                <a16:creationId xmlns:a16="http://schemas.microsoft.com/office/drawing/2014/main" id="{94891711-2302-9D63-B25E-AF7AF07C3A86}"/>
              </a:ext>
            </a:extLst>
          </p:cNvPr>
          <p:cNvSpPr>
            <a:spLocks noGrp="1"/>
          </p:cNvSpPr>
          <p:nvPr>
            <p:ph type="body" sz="quarter" idx="17"/>
          </p:nvPr>
        </p:nvSpPr>
        <p:spPr>
          <a:xfrm>
            <a:off x="6395598" y="4731335"/>
            <a:ext cx="4668642" cy="1193728"/>
          </a:xfrm>
          <a:prstGeom prst="rect">
            <a:avLst/>
          </a:prstGeom>
        </p:spPr>
        <p:txBody>
          <a:bodyPr>
            <a:normAutofit/>
          </a:bodyPr>
          <a:lstStyle>
            <a:lvl1pPr marL="0" indent="0">
              <a:buNone/>
              <a:defRPr sz="2000"/>
            </a:lvl1pPr>
          </a:lstStyle>
          <a:p>
            <a:pPr lvl="0"/>
            <a:r>
              <a:rPr lang="en-US" dirty="0"/>
              <a:t>Click to edit Master text styles</a:t>
            </a:r>
          </a:p>
        </p:txBody>
      </p:sp>
      <p:sp>
        <p:nvSpPr>
          <p:cNvPr id="10" name="Picture Placeholder 10">
            <a:extLst>
              <a:ext uri="{FF2B5EF4-FFF2-40B4-BE49-F238E27FC236}">
                <a16:creationId xmlns:a16="http://schemas.microsoft.com/office/drawing/2014/main" id="{391879C3-FF15-5DBC-60E1-15862E523659}"/>
              </a:ext>
            </a:extLst>
          </p:cNvPr>
          <p:cNvSpPr>
            <a:spLocks noGrp="1"/>
          </p:cNvSpPr>
          <p:nvPr>
            <p:ph type="pic" sz="quarter" idx="13" hasCustomPrompt="1"/>
          </p:nvPr>
        </p:nvSpPr>
        <p:spPr>
          <a:xfrm>
            <a:off x="804672" y="397791"/>
            <a:ext cx="5289176" cy="6053328"/>
          </a:xfrm>
          <a:prstGeom prst="rect">
            <a:avLst/>
          </a:prstGeo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52" t="75" r="1"/>
            </a:stretch>
          </a:blipFill>
        </p:spPr>
        <p:txBody>
          <a:bodyPr/>
          <a:lstStyle>
            <a:lvl1pPr marL="0" indent="0">
              <a:buNone/>
              <a:defRPr/>
            </a:lvl1pPr>
          </a:lstStyle>
          <a:p>
            <a:r>
              <a:rPr lang="en-US" dirty="0"/>
              <a:t> </a:t>
            </a:r>
          </a:p>
        </p:txBody>
      </p:sp>
      <p:sp>
        <p:nvSpPr>
          <p:cNvPr id="7" name="Date Placeholder 6">
            <a:extLst>
              <a:ext uri="{FF2B5EF4-FFF2-40B4-BE49-F238E27FC236}">
                <a16:creationId xmlns:a16="http://schemas.microsoft.com/office/drawing/2014/main" id="{EEF24230-5D44-0E0B-741C-23E5B8A5067D}"/>
              </a:ext>
            </a:extLst>
          </p:cNvPr>
          <p:cNvSpPr>
            <a:spLocks noGrp="1"/>
          </p:cNvSpPr>
          <p:nvPr>
            <p:ph type="dt" sz="half" idx="14"/>
          </p:nvPr>
        </p:nvSpPr>
        <p:spPr>
          <a:xfrm rot="5400000">
            <a:off x="10040831" y="4206240"/>
            <a:ext cx="3494314" cy="365125"/>
          </a:xfrm>
          <a:prstGeom prst="rect">
            <a:avLst/>
          </a:prstGeom>
        </p:spPr>
        <p:txBody>
          <a:bodyPr/>
          <a:lstStyle>
            <a:lvl1pPr>
              <a:defRPr>
                <a:solidFill>
                  <a:schemeClr val="tx1"/>
                </a:solidFill>
              </a:defRPr>
            </a:lvl1pPr>
          </a:lstStyle>
          <a:p>
            <a:fld id="{0FDDB1F5-9155-4128-9946-6808FE896B8C}" type="datetime1">
              <a:rPr lang="en-US" smtClean="0"/>
              <a:t>10/13/2025</a:t>
            </a:fld>
            <a:endParaRPr lang="en-US" dirty="0"/>
          </a:p>
        </p:txBody>
      </p:sp>
      <p:sp>
        <p:nvSpPr>
          <p:cNvPr id="9" name="Slide Number Placeholder 8">
            <a:extLst>
              <a:ext uri="{FF2B5EF4-FFF2-40B4-BE49-F238E27FC236}">
                <a16:creationId xmlns:a16="http://schemas.microsoft.com/office/drawing/2014/main" id="{59DF417E-29EA-8AA4-1FB6-094EEC6C1C1D}"/>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16" name="Straight Connector 15">
            <a:extLst>
              <a:ext uri="{FF2B5EF4-FFF2-40B4-BE49-F238E27FC236}">
                <a16:creationId xmlns:a16="http://schemas.microsoft.com/office/drawing/2014/main" id="{58922217-2748-2314-B47E-D795069B2538}"/>
              </a:ext>
            </a:extLst>
          </p:cNvPr>
          <p:cNvCxnSpPr>
            <a:cxnSpLocks/>
          </p:cNvCxnSpPr>
          <p:nvPr/>
        </p:nvCxnSpPr>
        <p:spPr>
          <a:xfrm>
            <a:off x="6099048"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C0D6AF0-B6F6-A093-A469-888C617C34D0}"/>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D46E95A7-955E-FC5B-D104-EC6701D6FA60}"/>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45FC1A-7536-FA20-E5DC-2D810097554F}"/>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B12FF6-F32F-DFCA-9885-6FE91F1A8A35}"/>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E863DC-51BC-8D1D-3164-799EBBDAD6F0}"/>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71415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accent3"/>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E3D082D-5D35-2F9F-90C3-021CD2158B79}"/>
              </a:ext>
            </a:extLst>
          </p:cNvPr>
          <p:cNvSpPr>
            <a:spLocks noGrp="1"/>
          </p:cNvSpPr>
          <p:nvPr>
            <p:ph type="title"/>
          </p:nvPr>
        </p:nvSpPr>
        <p:spPr>
          <a:xfrm>
            <a:off x="1206418" y="782840"/>
            <a:ext cx="4572587" cy="3661142"/>
          </a:xfrm>
          <a:prstGeom prst="rect">
            <a:avLst/>
          </a:prstGeom>
        </p:spPr>
        <p:txBody>
          <a:bodyPr>
            <a:normAutofit/>
          </a:bodyPr>
          <a:lstStyle>
            <a:lvl1pPr>
              <a:defRPr sz="4800"/>
            </a:lvl1pPr>
          </a:lstStyle>
          <a:p>
            <a:r>
              <a:rPr lang="en-US"/>
              <a:t>Click to edit Master title style</a:t>
            </a:r>
          </a:p>
        </p:txBody>
      </p:sp>
      <p:sp>
        <p:nvSpPr>
          <p:cNvPr id="5" name="Footer Placeholder 4">
            <a:extLst>
              <a:ext uri="{FF2B5EF4-FFF2-40B4-BE49-F238E27FC236}">
                <a16:creationId xmlns:a16="http://schemas.microsoft.com/office/drawing/2014/main" id="{D68AA1BC-11EF-D28B-C0E1-F2D685AF722E}"/>
              </a:ext>
            </a:extLst>
          </p:cNvPr>
          <p:cNvSpPr>
            <a:spLocks noGrp="1"/>
          </p:cNvSpPr>
          <p:nvPr>
            <p:ph type="ftr" sz="quarter" idx="15"/>
          </p:nvPr>
        </p:nvSpPr>
        <p:spPr>
          <a:xfrm rot="16200000">
            <a:off x="-1005840" y="1525384"/>
            <a:ext cx="2805405" cy="365125"/>
          </a:xfrm>
          <a:prstGeom prst="rect">
            <a:avLst/>
          </a:prstGeom>
        </p:spPr>
        <p:txBody>
          <a:bodyPr/>
          <a:lstStyle>
            <a:lvl1pPr>
              <a:defRPr>
                <a:solidFill>
                  <a:schemeClr val="tx1"/>
                </a:solidFill>
              </a:defRPr>
            </a:lvl1pPr>
          </a:lstStyle>
          <a:p>
            <a:r>
              <a:rPr lang="en-US"/>
              <a:t>SAMPLE FOOTER TEXT</a:t>
            </a:r>
            <a:endParaRPr lang="en-US" dirty="0"/>
          </a:p>
        </p:txBody>
      </p:sp>
      <p:sp>
        <p:nvSpPr>
          <p:cNvPr id="16" name="Text Placeholder 12">
            <a:extLst>
              <a:ext uri="{FF2B5EF4-FFF2-40B4-BE49-F238E27FC236}">
                <a16:creationId xmlns:a16="http://schemas.microsoft.com/office/drawing/2014/main" id="{5B07658D-2C15-0859-FC14-231204836C51}"/>
              </a:ext>
            </a:extLst>
          </p:cNvPr>
          <p:cNvSpPr>
            <a:spLocks noGrp="1"/>
          </p:cNvSpPr>
          <p:nvPr>
            <p:ph type="body" sz="quarter" idx="17"/>
          </p:nvPr>
        </p:nvSpPr>
        <p:spPr>
          <a:xfrm>
            <a:off x="1207008" y="4663439"/>
            <a:ext cx="4571996" cy="1380739"/>
          </a:xfrm>
          <a:prstGeom prst="rect">
            <a:avLst/>
          </a:prstGeom>
        </p:spPr>
        <p:txBody>
          <a:bodyPr anchor="b">
            <a:normAutofit/>
          </a:bodyPr>
          <a:lstStyle>
            <a:lvl1pPr marL="0" indent="0">
              <a:buNone/>
              <a:defRPr sz="2000"/>
            </a:lvl1pPr>
          </a:lstStyle>
          <a:p>
            <a:pPr lvl="0"/>
            <a:r>
              <a:rPr lang="en-US" dirty="0"/>
              <a:t>Click to edit Master text styles</a:t>
            </a:r>
          </a:p>
        </p:txBody>
      </p:sp>
      <p:sp>
        <p:nvSpPr>
          <p:cNvPr id="10" name="Picture Placeholder 10">
            <a:extLst>
              <a:ext uri="{FF2B5EF4-FFF2-40B4-BE49-F238E27FC236}">
                <a16:creationId xmlns:a16="http://schemas.microsoft.com/office/drawing/2014/main" id="{3565B300-A92A-F114-82AF-D815794F430F}"/>
              </a:ext>
            </a:extLst>
          </p:cNvPr>
          <p:cNvSpPr>
            <a:spLocks noGrp="1"/>
          </p:cNvSpPr>
          <p:nvPr>
            <p:ph type="pic" sz="quarter" idx="13" hasCustomPrompt="1"/>
          </p:nvPr>
        </p:nvSpPr>
        <p:spPr>
          <a:xfrm>
            <a:off x="6099048" y="402336"/>
            <a:ext cx="5289176" cy="6053328"/>
          </a:xfrm>
          <a:prstGeom prst="rect">
            <a:avLst/>
          </a:prstGeo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b="1"/>
            </a:stretch>
          </a:blipFill>
        </p:spPr>
        <p:txBody>
          <a:bodyPr/>
          <a:lstStyle>
            <a:lvl1pPr marL="0" indent="0">
              <a:buNone/>
              <a:defRPr/>
            </a:lvl1pPr>
          </a:lstStyle>
          <a:p>
            <a:r>
              <a:rPr lang="en-US" dirty="0"/>
              <a:t> </a:t>
            </a:r>
          </a:p>
        </p:txBody>
      </p:sp>
      <p:sp>
        <p:nvSpPr>
          <p:cNvPr id="4" name="Date Placeholder 3">
            <a:extLst>
              <a:ext uri="{FF2B5EF4-FFF2-40B4-BE49-F238E27FC236}">
                <a16:creationId xmlns:a16="http://schemas.microsoft.com/office/drawing/2014/main" id="{3697B55B-A218-74B5-0BEE-22235E9B8B72}"/>
              </a:ext>
            </a:extLst>
          </p:cNvPr>
          <p:cNvSpPr>
            <a:spLocks noGrp="1"/>
          </p:cNvSpPr>
          <p:nvPr>
            <p:ph type="dt" sz="half" idx="14"/>
          </p:nvPr>
        </p:nvSpPr>
        <p:spPr>
          <a:xfrm rot="5400000">
            <a:off x="10040831" y="4206240"/>
            <a:ext cx="3494314" cy="365125"/>
          </a:xfrm>
          <a:prstGeom prst="rect">
            <a:avLst/>
          </a:prstGeom>
        </p:spPr>
        <p:txBody>
          <a:bodyPr/>
          <a:lstStyle>
            <a:lvl1pPr>
              <a:defRPr>
                <a:solidFill>
                  <a:schemeClr val="tx1"/>
                </a:solidFill>
              </a:defRPr>
            </a:lvl1pPr>
          </a:lstStyle>
          <a:p>
            <a:fld id="{76332D4F-69DA-447D-8D71-58933F8FE745}" type="datetime1">
              <a:rPr lang="en-US" smtClean="0"/>
              <a:t>10/13/2025</a:t>
            </a:fld>
            <a:endParaRPr lang="en-US" dirty="0"/>
          </a:p>
        </p:txBody>
      </p:sp>
      <p:sp>
        <p:nvSpPr>
          <p:cNvPr id="6" name="Slide Number Placeholder 5">
            <a:extLst>
              <a:ext uri="{FF2B5EF4-FFF2-40B4-BE49-F238E27FC236}">
                <a16:creationId xmlns:a16="http://schemas.microsoft.com/office/drawing/2014/main" id="{90210BF7-333F-24FE-D2DF-7331FF965889}"/>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17" name="Straight Connector 16">
            <a:extLst>
              <a:ext uri="{FF2B5EF4-FFF2-40B4-BE49-F238E27FC236}">
                <a16:creationId xmlns:a16="http://schemas.microsoft.com/office/drawing/2014/main" id="{BCC99E2D-452C-18BB-7BBF-6B7623C54B61}"/>
              </a:ext>
            </a:extLst>
          </p:cNvPr>
          <p:cNvCxnSpPr/>
          <p:nvPr/>
        </p:nvCxnSpPr>
        <p:spPr>
          <a:xfrm>
            <a:off x="6099048"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EF9994A-73A8-CE11-7B98-7EA7C4CD1EA5}"/>
              </a:ext>
            </a:extLst>
          </p:cNvPr>
          <p:cNvGrpSpPr/>
          <p:nvPr userDrawn="1"/>
        </p:nvGrpSpPr>
        <p:grpSpPr>
          <a:xfrm>
            <a:off x="803185" y="0"/>
            <a:ext cx="10585629" cy="6858000"/>
            <a:chOff x="803185" y="0"/>
            <a:chExt cx="10585629" cy="6858000"/>
          </a:xfrm>
        </p:grpSpPr>
        <p:cxnSp>
          <p:nvCxnSpPr>
            <p:cNvPr id="8" name="Straight Connector 7">
              <a:extLst>
                <a:ext uri="{FF2B5EF4-FFF2-40B4-BE49-F238E27FC236}">
                  <a16:creationId xmlns:a16="http://schemas.microsoft.com/office/drawing/2014/main" id="{C7A9A682-C17C-6F60-46E3-F77E33DAF300}"/>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5C5B78E-1DDD-2C3B-5815-0AA0E821DFC7}"/>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1B8608-E98C-230E-455F-2EB092A04E7E}"/>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D2C4CF-5F74-8957-6184-413A56C8EDF9}"/>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36882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with Picture 4">
    <p:bg>
      <p:bgPr>
        <a:solidFill>
          <a:schemeClr val="accent3"/>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C0D6AF0-B6F6-A093-A469-888C617C34D0}"/>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D46E95A7-955E-FC5B-D104-EC6701D6FA60}"/>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45FC1A-7536-FA20-E5DC-2D810097554F}"/>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B12FF6-F32F-DFCA-9885-6FE91F1A8A35}"/>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E863DC-51BC-8D1D-3164-799EBBDAD6F0}"/>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58922217-2748-2314-B47E-D795069B2538}"/>
              </a:ext>
            </a:extLst>
          </p:cNvPr>
          <p:cNvCxnSpPr>
            <a:cxnSpLocks/>
          </p:cNvCxnSpPr>
          <p:nvPr/>
        </p:nvCxnSpPr>
        <p:spPr>
          <a:xfrm>
            <a:off x="6099048"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DB7B0F2-3D52-79E2-8444-B82E34B568BA}"/>
              </a:ext>
            </a:extLst>
          </p:cNvPr>
          <p:cNvSpPr>
            <a:spLocks noGrp="1"/>
          </p:cNvSpPr>
          <p:nvPr>
            <p:ph type="title"/>
          </p:nvPr>
        </p:nvSpPr>
        <p:spPr>
          <a:xfrm>
            <a:off x="6400800" y="786384"/>
            <a:ext cx="4668637" cy="3460492"/>
          </a:xfrm>
          <a:prstGeom prst="rect">
            <a:avLst/>
          </a:prstGeom>
        </p:spPr>
        <p:txBody>
          <a:bodyPr>
            <a:normAutofit/>
          </a:bodyPr>
          <a:lstStyle>
            <a:lvl1pPr>
              <a:defRPr sz="4800"/>
            </a:lvl1pPr>
          </a:lstStyle>
          <a:p>
            <a:r>
              <a:rPr lang="en-US" dirty="0"/>
              <a:t>Click to edit Master title style</a:t>
            </a:r>
          </a:p>
        </p:txBody>
      </p:sp>
      <p:sp>
        <p:nvSpPr>
          <p:cNvPr id="8" name="Footer Placeholder 7">
            <a:extLst>
              <a:ext uri="{FF2B5EF4-FFF2-40B4-BE49-F238E27FC236}">
                <a16:creationId xmlns:a16="http://schemas.microsoft.com/office/drawing/2014/main" id="{94E97102-355A-91BC-FF97-2F2F544144E1}"/>
              </a:ext>
            </a:extLst>
          </p:cNvPr>
          <p:cNvSpPr>
            <a:spLocks noGrp="1"/>
          </p:cNvSpPr>
          <p:nvPr>
            <p:ph type="ftr" sz="quarter" idx="15"/>
          </p:nvPr>
        </p:nvSpPr>
        <p:spPr>
          <a:xfrm rot="16200000">
            <a:off x="-1005840" y="1525384"/>
            <a:ext cx="2805405" cy="365125"/>
          </a:xfrm>
          <a:prstGeom prst="rect">
            <a:avLst/>
          </a:prstGeom>
        </p:spPr>
        <p:txBody>
          <a:bodyPr/>
          <a:lstStyle>
            <a:lvl1pPr>
              <a:defRPr>
                <a:solidFill>
                  <a:schemeClr val="tx1"/>
                </a:solidFill>
              </a:defRPr>
            </a:lvl1pPr>
          </a:lstStyle>
          <a:p>
            <a:r>
              <a:rPr lang="en-US"/>
              <a:t>SAMPLE FOOTER TEXT</a:t>
            </a:r>
            <a:endParaRPr lang="en-US" dirty="0"/>
          </a:p>
        </p:txBody>
      </p:sp>
      <p:sp>
        <p:nvSpPr>
          <p:cNvPr id="10" name="Picture Placeholder 10">
            <a:extLst>
              <a:ext uri="{FF2B5EF4-FFF2-40B4-BE49-F238E27FC236}">
                <a16:creationId xmlns:a16="http://schemas.microsoft.com/office/drawing/2014/main" id="{391879C3-FF15-5DBC-60E1-15862E523659}"/>
              </a:ext>
            </a:extLst>
          </p:cNvPr>
          <p:cNvSpPr>
            <a:spLocks noGrp="1"/>
          </p:cNvSpPr>
          <p:nvPr>
            <p:ph type="pic" sz="quarter" idx="13" hasCustomPrompt="1"/>
          </p:nvPr>
        </p:nvSpPr>
        <p:spPr>
          <a:xfrm>
            <a:off x="804672" y="397791"/>
            <a:ext cx="5289176" cy="6053328"/>
          </a:xfrm>
          <a:prstGeom prst="rect">
            <a:avLst/>
          </a:prstGeom>
          <a:blipFill dpi="0" rotWithShape="1">
            <a:blip r:embed="rId2">
              <a:alphaModFix amt="20000"/>
              <a:extLst>
                <a:ext uri="{BEBA8EAE-BF5A-486C-A8C5-ECC9F3942E4B}">
                  <a14:imgProps xmlns:a14="http://schemas.microsoft.com/office/drawing/2010/main">
                    <a14:imgLayer r:embed="rId3">
                      <a14:imgEffect>
                        <a14:saturation sat="0"/>
                      </a14:imgEffect>
                      <a14:imgEffect>
                        <a14:brightnessContrast bright="-27000" contrast="59000"/>
                      </a14:imgEffect>
                    </a14:imgLayer>
                  </a14:imgProps>
                </a:ext>
              </a:extLst>
            </a:blip>
            <a:srcRect/>
            <a:stretch>
              <a:fillRect l="52" t="75" r="1"/>
            </a:stretch>
          </a:blipFill>
        </p:spPr>
        <p:txBody>
          <a:bodyPr/>
          <a:lstStyle>
            <a:lvl1pPr marL="0" indent="0">
              <a:buNone/>
              <a:defRPr/>
            </a:lvl1pPr>
          </a:lstStyle>
          <a:p>
            <a:r>
              <a:rPr lang="en-US" dirty="0"/>
              <a:t>   </a:t>
            </a:r>
          </a:p>
        </p:txBody>
      </p:sp>
      <p:sp>
        <p:nvSpPr>
          <p:cNvPr id="6" name="Text Placeholder 12">
            <a:extLst>
              <a:ext uri="{FF2B5EF4-FFF2-40B4-BE49-F238E27FC236}">
                <a16:creationId xmlns:a16="http://schemas.microsoft.com/office/drawing/2014/main" id="{944F125D-7632-1E4B-E35B-4A1B552FC872}"/>
              </a:ext>
            </a:extLst>
          </p:cNvPr>
          <p:cNvSpPr>
            <a:spLocks noGrp="1"/>
          </p:cNvSpPr>
          <p:nvPr>
            <p:ph type="body" sz="quarter" idx="17"/>
          </p:nvPr>
        </p:nvSpPr>
        <p:spPr>
          <a:xfrm>
            <a:off x="6395599" y="4663439"/>
            <a:ext cx="4668641" cy="1380744"/>
          </a:xfrm>
          <a:prstGeom prst="rect">
            <a:avLst/>
          </a:prstGeom>
        </p:spPr>
        <p:txBody>
          <a:bodyPr anchor="b">
            <a:normAutofit/>
          </a:bodyPr>
          <a:lstStyle>
            <a:lvl1pPr marL="0" indent="0">
              <a:buNone/>
              <a:defRPr sz="2000"/>
            </a:lvl1pPr>
          </a:lstStyle>
          <a:p>
            <a:pPr lvl="0"/>
            <a:r>
              <a:rPr lang="en-US" dirty="0"/>
              <a:t>Click to edit Master text styles</a:t>
            </a:r>
          </a:p>
        </p:txBody>
      </p:sp>
      <p:sp>
        <p:nvSpPr>
          <p:cNvPr id="7" name="Date Placeholder 6">
            <a:extLst>
              <a:ext uri="{FF2B5EF4-FFF2-40B4-BE49-F238E27FC236}">
                <a16:creationId xmlns:a16="http://schemas.microsoft.com/office/drawing/2014/main" id="{EEF24230-5D44-0E0B-741C-23E5B8A5067D}"/>
              </a:ext>
            </a:extLst>
          </p:cNvPr>
          <p:cNvSpPr>
            <a:spLocks noGrp="1"/>
          </p:cNvSpPr>
          <p:nvPr>
            <p:ph type="dt" sz="half" idx="14"/>
          </p:nvPr>
        </p:nvSpPr>
        <p:spPr>
          <a:xfrm rot="5400000">
            <a:off x="10040831" y="4206240"/>
            <a:ext cx="3494314" cy="365125"/>
          </a:xfrm>
          <a:prstGeom prst="rect">
            <a:avLst/>
          </a:prstGeom>
        </p:spPr>
        <p:txBody>
          <a:bodyPr/>
          <a:lstStyle>
            <a:lvl1pPr>
              <a:defRPr>
                <a:solidFill>
                  <a:schemeClr val="tx1"/>
                </a:solidFill>
              </a:defRPr>
            </a:lvl1pPr>
          </a:lstStyle>
          <a:p>
            <a:fld id="{2F8211FF-1EED-4E40-908A-D3076C331B06}" type="datetime1">
              <a:rPr lang="en-US" smtClean="0"/>
              <a:t>10/13/2025</a:t>
            </a:fld>
            <a:endParaRPr lang="en-US" dirty="0"/>
          </a:p>
        </p:txBody>
      </p:sp>
      <p:sp>
        <p:nvSpPr>
          <p:cNvPr id="9" name="Slide Number Placeholder 8">
            <a:extLst>
              <a:ext uri="{FF2B5EF4-FFF2-40B4-BE49-F238E27FC236}">
                <a16:creationId xmlns:a16="http://schemas.microsoft.com/office/drawing/2014/main" id="{59DF417E-29EA-8AA4-1FB6-094EEC6C1C1D}"/>
              </a:ext>
            </a:extLst>
          </p:cNvPr>
          <p:cNvSpPr>
            <a:spLocks noGrp="1"/>
          </p:cNvSpPr>
          <p:nvPr>
            <p:ph type="sldNum" sz="quarter" idx="16"/>
          </p:nvPr>
        </p:nvSpPr>
        <p:spPr/>
        <p:txBody>
          <a:bodyPr/>
          <a:lstStyle>
            <a:lvl1pPr>
              <a:defRPr>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803573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8E949C-4552-505B-2374-1AD98378AB98}"/>
              </a:ext>
            </a:extLst>
          </p:cNvPr>
          <p:cNvSpPr>
            <a:spLocks noGrp="1"/>
          </p:cNvSpPr>
          <p:nvPr>
            <p:ph type="title"/>
          </p:nvPr>
        </p:nvSpPr>
        <p:spPr>
          <a:xfrm>
            <a:off x="1207007" y="786382"/>
            <a:ext cx="7589520" cy="3474721"/>
          </a:xfrm>
          <a:prstGeom prst="rect">
            <a:avLst/>
          </a:prstGeom>
        </p:spPr>
        <p:txBody>
          <a:bodyPr>
            <a:noAutofit/>
          </a:bodyPr>
          <a:lstStyle>
            <a:lvl1pPr>
              <a:defRPr sz="7000"/>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rot="16200000">
            <a:off x="-1005840" y="1525384"/>
            <a:ext cx="2805405" cy="365125"/>
          </a:xfrm>
          <a:prstGeom prst="rect">
            <a:avLst/>
          </a:prstGeom>
        </p:spPr>
        <p:txBody>
          <a:bodyPr/>
          <a:lstStyle>
            <a:lvl1pPr>
              <a:defRPr>
                <a:solidFill>
                  <a:schemeClr val="tx1"/>
                </a:solidFill>
              </a:defRPr>
            </a:lvl1pPr>
          </a:lstStyle>
          <a:p>
            <a:r>
              <a:rPr lang="en-US"/>
              <a:t>SAMPLE FOOTER TEXT</a:t>
            </a:r>
            <a:endParaRPr lang="en-US" dirty="0"/>
          </a:p>
        </p:txBody>
      </p:sp>
      <p:sp>
        <p:nvSpPr>
          <p:cNvPr id="10" name="Text Placeholder 12">
            <a:extLst>
              <a:ext uri="{FF2B5EF4-FFF2-40B4-BE49-F238E27FC236}">
                <a16:creationId xmlns:a16="http://schemas.microsoft.com/office/drawing/2014/main" id="{96AD6200-A62D-83E5-67FF-7C9D21BC40D3}"/>
              </a:ext>
            </a:extLst>
          </p:cNvPr>
          <p:cNvSpPr>
            <a:spLocks noGrp="1"/>
          </p:cNvSpPr>
          <p:nvPr>
            <p:ph type="body" sz="quarter" idx="17"/>
          </p:nvPr>
        </p:nvSpPr>
        <p:spPr>
          <a:xfrm>
            <a:off x="1207007" y="4480561"/>
            <a:ext cx="6655519" cy="1563618"/>
          </a:xfrm>
          <a:prstGeom prst="rect">
            <a:avLst/>
          </a:prstGeom>
        </p:spPr>
        <p:txBody>
          <a:bodyPr anchor="b">
            <a:normAutofit/>
          </a:bodyPr>
          <a:lstStyle>
            <a:lvl1pPr marL="0" indent="0">
              <a:buNone/>
              <a:defRPr sz="2000"/>
            </a:lvl1pPr>
          </a:lstStyle>
          <a:p>
            <a:pPr lvl="0"/>
            <a:r>
              <a:rPr lang="en-US" dirty="0"/>
              <a:t>Click to edit Master text styles</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rot="5400000">
            <a:off x="10040831" y="4206240"/>
            <a:ext cx="3494314" cy="365125"/>
          </a:xfrm>
          <a:prstGeom prst="rect">
            <a:avLst/>
          </a:prstGeom>
        </p:spPr>
        <p:txBody>
          <a:bodyPr/>
          <a:lstStyle>
            <a:lvl1pPr>
              <a:defRPr>
                <a:solidFill>
                  <a:schemeClr val="tx1"/>
                </a:solidFill>
              </a:defRPr>
            </a:lvl1pPr>
          </a:lstStyle>
          <a:p>
            <a:fld id="{D804AD26-BCB3-4DA6-A1C8-F71900B8E385}" type="datetime1">
              <a:rPr lang="en-US" smtClean="0"/>
              <a:t>10/13/2025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12" name="Group 11">
            <a:extLst>
              <a:ext uri="{FF2B5EF4-FFF2-40B4-BE49-F238E27FC236}">
                <a16:creationId xmlns:a16="http://schemas.microsoft.com/office/drawing/2014/main" id="{FFF68E49-FB2F-EE46-BBC5-687EFFAC5B44}"/>
              </a:ext>
            </a:extLst>
          </p:cNvPr>
          <p:cNvGrpSpPr/>
          <p:nvPr userDrawn="1"/>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3A684535-D8D6-3C5C-2F48-CF561A535894}"/>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053CEFA-651F-E217-0B0C-E52881B35E21}"/>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1F9794-829E-FFF3-35B9-FBE57045076F}"/>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C86891-1380-AD13-7BB7-52F437FF17F5}"/>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93156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3">
    <p:bg>
      <p:bgRef idx="1001">
        <a:schemeClr val="bg1"/>
      </p:bgRef>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9E9313-4D10-F4B7-8D91-79EDA5D77209}"/>
              </a:ext>
            </a:extLst>
          </p:cNvPr>
          <p:cNvSpPr>
            <a:spLocks noGrp="1"/>
          </p:cNvSpPr>
          <p:nvPr>
            <p:ph type="title"/>
          </p:nvPr>
        </p:nvSpPr>
        <p:spPr>
          <a:xfrm>
            <a:off x="1207004" y="1073329"/>
            <a:ext cx="7876287" cy="3592629"/>
          </a:xfrm>
          <a:prstGeom prst="rect">
            <a:avLst/>
          </a:prstGeom>
        </p:spPr>
        <p:txBody>
          <a:bodyPr anchor="b">
            <a:normAutofit/>
          </a:bodyPr>
          <a:lstStyle>
            <a:lvl1pPr>
              <a:defRPr sz="7200"/>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rot="16200000">
            <a:off x="-1005840" y="1525384"/>
            <a:ext cx="2805405" cy="365125"/>
          </a:xfrm>
          <a:prstGeom prst="rect">
            <a:avLst/>
          </a:prstGeom>
        </p:spPr>
        <p:txBody>
          <a:bodyPr/>
          <a:lstStyle/>
          <a:p>
            <a:r>
              <a:rPr lang="en-US"/>
              <a:t>SAMPLE FOOTER TEXT</a:t>
            </a:r>
            <a:endParaRPr lang="en-US" dirty="0"/>
          </a:p>
        </p:txBody>
      </p:sp>
      <p:sp>
        <p:nvSpPr>
          <p:cNvPr id="10" name="Text Placeholder 12">
            <a:extLst>
              <a:ext uri="{FF2B5EF4-FFF2-40B4-BE49-F238E27FC236}">
                <a16:creationId xmlns:a16="http://schemas.microsoft.com/office/drawing/2014/main" id="{9CF64426-6D11-A40D-4E5E-20B779D81EA7}"/>
              </a:ext>
            </a:extLst>
          </p:cNvPr>
          <p:cNvSpPr>
            <a:spLocks noGrp="1"/>
          </p:cNvSpPr>
          <p:nvPr>
            <p:ph type="body" sz="quarter" idx="17"/>
          </p:nvPr>
        </p:nvSpPr>
        <p:spPr>
          <a:xfrm>
            <a:off x="1207007" y="4715111"/>
            <a:ext cx="7375466" cy="1014984"/>
          </a:xfrm>
          <a:prstGeom prst="rect">
            <a:avLst/>
          </a:prstGeom>
        </p:spPr>
        <p:txBody>
          <a:bodyPr anchor="t">
            <a:normAutofit/>
          </a:bodyPr>
          <a:lstStyle>
            <a:lvl1pPr marL="0" indent="0">
              <a:buNone/>
              <a:defRPr sz="2000"/>
            </a:lvl1pPr>
          </a:lstStyle>
          <a:p>
            <a:pPr lvl="0"/>
            <a:r>
              <a:rPr lang="en-US" dirty="0"/>
              <a:t>Click to edit Master text styles</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rot="5400000">
            <a:off x="10040831" y="4206240"/>
            <a:ext cx="3494314" cy="365125"/>
          </a:xfrm>
          <a:prstGeom prst="rect">
            <a:avLst/>
          </a:prstGeom>
        </p:spPr>
        <p:txBody>
          <a:bodyPr/>
          <a:lstStyle/>
          <a:p>
            <a:fld id="{53632C9C-9A8F-446B-8187-09132D1A46A0}" type="datetime1">
              <a:rPr lang="en-US" smtClean="0"/>
              <a:t>10/13/2025</a:t>
            </a:fld>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grpSp>
        <p:nvGrpSpPr>
          <p:cNvPr id="12" name="Group 11">
            <a:extLst>
              <a:ext uri="{FF2B5EF4-FFF2-40B4-BE49-F238E27FC236}">
                <a16:creationId xmlns:a16="http://schemas.microsoft.com/office/drawing/2014/main" id="{54162085-B82B-D70C-0D7A-22C4D7233FBB}"/>
              </a:ext>
            </a:extLst>
          </p:cNvPr>
          <p:cNvGrpSpPr/>
          <p:nvPr userDrawn="1"/>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9B9AC621-2F3F-131D-52E8-A49842375418}"/>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C01039-2702-D6CF-0CAF-7BDB73F16575}"/>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76C98EB-F220-E16C-9F07-94D78E1A08D0}"/>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F953B0C-5FF3-5CCF-848F-BB45DDA545A2}"/>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03002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00752" y="816615"/>
            <a:ext cx="4297680" cy="5212080"/>
          </a:xfrm>
          <a:prstGeom prst="rect">
            <a:avLst/>
          </a:prstGeom>
        </p:spPr>
        <p:txBody>
          <a:bodyPr anchor="ctr" anchorCtr="0">
            <a:normAutofit/>
          </a:bodyPr>
          <a:lstStyle>
            <a:lvl1pPr algn="ctr">
              <a:defRPr sz="40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rot="16200000">
            <a:off x="-1005840" y="1525384"/>
            <a:ext cx="2805405" cy="365125"/>
          </a:xfrm>
          <a:prstGeom prst="rect">
            <a:avLst/>
          </a:prstGeom>
        </p:spPr>
        <p:txBody>
          <a:bodyPr/>
          <a:lstStyle>
            <a:lvl1pPr>
              <a:defRPr>
                <a:solidFill>
                  <a:schemeClr val="tx1"/>
                </a:solidFill>
              </a:defRPr>
            </a:lvl1pPr>
          </a:lstStyle>
          <a:p>
            <a:r>
              <a:rPr lang="en-US"/>
              <a:t>SAMPLE FOOTER TEXT</a:t>
            </a:r>
            <a:endParaRPr lang="en-US" dirty="0"/>
          </a:p>
        </p:txBody>
      </p:sp>
      <p:sp>
        <p:nvSpPr>
          <p:cNvPr id="10" name="Content Placeholder 9">
            <a:extLst>
              <a:ext uri="{FF2B5EF4-FFF2-40B4-BE49-F238E27FC236}">
                <a16:creationId xmlns:a16="http://schemas.microsoft.com/office/drawing/2014/main" id="{E79C5E13-DAC4-195E-1928-8B3D9E93B84D}"/>
              </a:ext>
            </a:extLst>
          </p:cNvPr>
          <p:cNvSpPr>
            <a:spLocks noGrp="1"/>
          </p:cNvSpPr>
          <p:nvPr>
            <p:ph sz="quarter" idx="14"/>
          </p:nvPr>
        </p:nvSpPr>
        <p:spPr>
          <a:xfrm>
            <a:off x="6604000" y="2184400"/>
            <a:ext cx="4298950" cy="2468563"/>
          </a:xfrm>
          <a:prstGeom prst="rect">
            <a:avLst/>
          </a:prstGeom>
        </p:spPr>
        <p:txBody>
          <a:bodyPr anchor="ct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rot="5400000">
            <a:off x="10040831" y="4206240"/>
            <a:ext cx="3494314" cy="365125"/>
          </a:xfrm>
          <a:prstGeom prst="rect">
            <a:avLst/>
          </a:prstGeom>
        </p:spPr>
        <p:txBody>
          <a:bodyPr/>
          <a:lstStyle>
            <a:lvl1pPr>
              <a:defRPr>
                <a:solidFill>
                  <a:schemeClr val="tx1"/>
                </a:solidFill>
              </a:defRPr>
            </a:lvl1pPr>
          </a:lstStyle>
          <a:p>
            <a:fld id="{8460E92D-E4AA-41FD-9964-35C75C9EC117}" type="datetime1">
              <a:rPr lang="en-US" smtClean="0"/>
              <a:t>10/13/2025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13" name="Group 12">
            <a:extLst>
              <a:ext uri="{FF2B5EF4-FFF2-40B4-BE49-F238E27FC236}">
                <a16:creationId xmlns:a16="http://schemas.microsoft.com/office/drawing/2014/main" id="{5D4AF90E-26F2-BCC1-1730-ECA670AFE5A9}"/>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387397F7-ED9A-8F00-3F67-261E1D3015B7}"/>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DFA2613-2C66-F678-F8F9-98BC7AA76A7A}"/>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C37B4F-9C8D-F842-D910-EFB122B37BA4}"/>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ABB5DB-6C07-7796-F8FD-C5EF39B54DCA}"/>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id="{F1FF3CE0-FE95-A5D4-5EF7-60EA03431A10}"/>
              </a:ext>
            </a:extLst>
          </p:cNvPr>
          <p:cNvCxnSpPr>
            <a:cxnSpLocks/>
          </p:cNvCxnSpPr>
          <p:nvPr/>
        </p:nvCxnSpPr>
        <p:spPr>
          <a:xfrm>
            <a:off x="6096000" y="402336"/>
            <a:ext cx="0" cy="6053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57116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255032" y="816615"/>
            <a:ext cx="4389120" cy="5212080"/>
          </a:xfrm>
          <a:prstGeom prst="rect">
            <a:avLst/>
          </a:prstGeom>
        </p:spPr>
        <p:txBody>
          <a:bodyPr anchor="ctr" anchorCtr="0">
            <a:normAutofit/>
          </a:bodyPr>
          <a:lstStyle>
            <a:lvl1pPr algn="ctr">
              <a:defRPr sz="4000">
                <a:solidFill>
                  <a:schemeClr val="tx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rot="16200000">
            <a:off x="-1005840" y="1525384"/>
            <a:ext cx="2805405" cy="365125"/>
          </a:xfrm>
          <a:prstGeom prst="rect">
            <a:avLst/>
          </a:prstGeom>
        </p:spPr>
        <p:txBody>
          <a:bodyPr/>
          <a:lstStyle>
            <a:lvl1pPr>
              <a:defRPr>
                <a:solidFill>
                  <a:schemeClr val="tx1"/>
                </a:solidFill>
              </a:defRPr>
            </a:lvl1pPr>
          </a:lstStyle>
          <a:p>
            <a:r>
              <a:rPr lang="en-US"/>
              <a:t>SAMPLE FOOTER TEXT</a:t>
            </a:r>
            <a:endParaRPr lang="en-US" dirty="0"/>
          </a:p>
        </p:txBody>
      </p:sp>
      <p:sp>
        <p:nvSpPr>
          <p:cNvPr id="9" name="Content Placeholder 8">
            <a:extLst>
              <a:ext uri="{FF2B5EF4-FFF2-40B4-BE49-F238E27FC236}">
                <a16:creationId xmlns:a16="http://schemas.microsoft.com/office/drawing/2014/main" id="{14BC836E-EE23-E8E8-F704-10EB1EBA0744}"/>
              </a:ext>
            </a:extLst>
          </p:cNvPr>
          <p:cNvSpPr>
            <a:spLocks noGrp="1"/>
          </p:cNvSpPr>
          <p:nvPr>
            <p:ph sz="quarter" idx="14"/>
          </p:nvPr>
        </p:nvSpPr>
        <p:spPr>
          <a:xfrm>
            <a:off x="6545248" y="816615"/>
            <a:ext cx="4389104" cy="5224768"/>
          </a:xfrm>
          <a:prstGeom prst="rect">
            <a:avLst/>
          </a:prstGeom>
        </p:spPr>
        <p:txBody>
          <a:bodyPr anchor="ct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rot="5400000">
            <a:off x="10040831" y="4206240"/>
            <a:ext cx="3494314" cy="365125"/>
          </a:xfrm>
          <a:prstGeom prst="rect">
            <a:avLst/>
          </a:prstGeom>
        </p:spPr>
        <p:txBody>
          <a:bodyPr/>
          <a:lstStyle>
            <a:lvl1pPr>
              <a:defRPr>
                <a:solidFill>
                  <a:schemeClr val="tx1"/>
                </a:solidFill>
              </a:defRPr>
            </a:lvl1pPr>
          </a:lstStyle>
          <a:p>
            <a:fld id="{084575EC-B9BE-45B3-8586-C8BE8EAAAFBE}" type="datetime1">
              <a:rPr lang="en-US" smtClean="0"/>
              <a:t>10/13/2025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cxnSp>
        <p:nvCxnSpPr>
          <p:cNvPr id="12" name="Straight Connector 11">
            <a:extLst>
              <a:ext uri="{FF2B5EF4-FFF2-40B4-BE49-F238E27FC236}">
                <a16:creationId xmlns:a16="http://schemas.microsoft.com/office/drawing/2014/main" id="{8535B3E4-3247-E935-5816-43C07DF6498F}"/>
              </a:ext>
            </a:extLst>
          </p:cNvPr>
          <p:cNvCxnSpPr>
            <a:cxnSpLocks/>
          </p:cNvCxnSpPr>
          <p:nvPr/>
        </p:nvCxnSpPr>
        <p:spPr>
          <a:xfrm>
            <a:off x="6096000" y="402336"/>
            <a:ext cx="0" cy="605332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80567FB-D8E5-4494-8865-28151857CC4C}"/>
              </a:ext>
            </a:extLst>
          </p:cNvPr>
          <p:cNvGrpSpPr/>
          <p:nvPr/>
        </p:nvGrpSpPr>
        <p:grpSpPr>
          <a:xfrm>
            <a:off x="803185" y="0"/>
            <a:ext cx="10585629" cy="6858000"/>
            <a:chOff x="803185" y="0"/>
            <a:chExt cx="10585629" cy="6858000"/>
          </a:xfrm>
        </p:grpSpPr>
        <p:cxnSp>
          <p:nvCxnSpPr>
            <p:cNvPr id="15" name="Straight Connector 14">
              <a:extLst>
                <a:ext uri="{FF2B5EF4-FFF2-40B4-BE49-F238E27FC236}">
                  <a16:creationId xmlns:a16="http://schemas.microsoft.com/office/drawing/2014/main" id="{312D679A-B370-3459-D826-984A8FAAB543}"/>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0B87DB-56D9-FC57-14D7-948086B86C1B}"/>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510EE14-987F-5583-91B2-3C68EE913C11}"/>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296E2B-A6A5-A82B-D158-69450A5EA394}"/>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071652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5">
    <p:bg>
      <p:bgPr>
        <a:solidFill>
          <a:schemeClr val="accent3"/>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1BE259E-88AB-BB2B-BAA5-9AF1880F5457}"/>
              </a:ext>
            </a:extLst>
          </p:cNvPr>
          <p:cNvSpPr>
            <a:spLocks noGrp="1"/>
          </p:cNvSpPr>
          <p:nvPr>
            <p:ph type="title"/>
          </p:nvPr>
        </p:nvSpPr>
        <p:spPr>
          <a:xfrm>
            <a:off x="1066800" y="640080"/>
            <a:ext cx="10058400" cy="731518"/>
          </a:xfrm>
          <a:prstGeom prst="rect">
            <a:avLst/>
          </a:prstGeom>
        </p:spPr>
        <p:txBody>
          <a:body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rot="16200000">
            <a:off x="-1005840" y="1525384"/>
            <a:ext cx="2805405" cy="365125"/>
          </a:xfrm>
          <a:prstGeom prst="rect">
            <a:avLst/>
          </a:prstGeom>
        </p:spPr>
        <p:txBody>
          <a:bodyPr/>
          <a:lstStyle>
            <a:lvl1pPr>
              <a:defRPr>
                <a:solidFill>
                  <a:schemeClr val="tx1"/>
                </a:solidFill>
              </a:defRPr>
            </a:lvl1pPr>
          </a:lstStyle>
          <a:p>
            <a:r>
              <a:rPr lang="en-US"/>
              <a:t>SAMPLE FOOTER TEXT</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066800" y="1463040"/>
            <a:ext cx="10058400" cy="4389120"/>
          </a:xfrm>
          <a:prstGeom prst="rect">
            <a:avLst/>
          </a:prstGeom>
        </p:spPr>
        <p:txBody>
          <a:bodyPr>
            <a:normAutofit/>
          </a:bodyPr>
          <a:lstStyle>
            <a:lvl1pPr marL="285750" indent="-285750">
              <a:buFont typeface="Arial" panose="020B0604020202020204" pitchFamily="34" charset="0"/>
              <a:buChar char="•"/>
              <a:defRPr sz="1400">
                <a:solidFill>
                  <a:schemeClr val="tx1"/>
                </a:solidFill>
              </a:defRPr>
            </a:lvl1pPr>
            <a:lvl2pPr marL="514350" indent="-285750">
              <a:buFont typeface="Arial" panose="020B0604020202020204" pitchFamily="34" charset="0"/>
              <a:buChar char="•"/>
              <a:defRPr sz="1400">
                <a:solidFill>
                  <a:schemeClr val="tx1"/>
                </a:solidFill>
              </a:defRPr>
            </a:lvl2pPr>
            <a:lvl3pPr marL="742950" indent="-285750">
              <a:buFont typeface="Arial" panose="020B0604020202020204" pitchFamily="34" charset="0"/>
              <a:buChar char="•"/>
              <a:defRPr sz="1400">
                <a:solidFill>
                  <a:schemeClr val="tx1"/>
                </a:solidFill>
              </a:defRPr>
            </a:lvl3pPr>
            <a:lvl4pPr marL="971550" indent="-285750">
              <a:buFont typeface="Arial" panose="020B0604020202020204" pitchFamily="34" charset="0"/>
              <a:buChar char="•"/>
              <a:defRPr sz="1400">
                <a:solidFill>
                  <a:schemeClr val="tx1"/>
                </a:solidFill>
              </a:defRPr>
            </a:lvl4pPr>
            <a:lvl5pPr marL="1200150" indent="-285750">
              <a:buFont typeface="Arial" panose="020B0604020202020204" pitchFamily="34" charset="0"/>
              <a:buChar cha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rot="5400000">
            <a:off x="10040831" y="4206240"/>
            <a:ext cx="3494314" cy="365125"/>
          </a:xfrm>
          <a:prstGeom prst="rect">
            <a:avLst/>
          </a:prstGeom>
        </p:spPr>
        <p:txBody>
          <a:bodyPr/>
          <a:lstStyle>
            <a:lvl1pPr>
              <a:defRPr>
                <a:solidFill>
                  <a:schemeClr val="tx1"/>
                </a:solidFill>
              </a:defRPr>
            </a:lvl1pPr>
          </a:lstStyle>
          <a:p>
            <a:fld id="{4406CAD2-7B03-4F77-BEED-A9CE4E90E52C}" type="datetime1">
              <a:rPr lang="en-US" smtClean="0"/>
              <a:t>10/13/2025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13" name="Group 12">
            <a:extLst>
              <a:ext uri="{FF2B5EF4-FFF2-40B4-BE49-F238E27FC236}">
                <a16:creationId xmlns:a16="http://schemas.microsoft.com/office/drawing/2014/main" id="{70FE2746-CBB4-791D-92ED-7D4BA96D0C98}"/>
              </a:ext>
            </a:extLst>
          </p:cNvPr>
          <p:cNvGrpSpPr/>
          <p:nvPr/>
        </p:nvGrpSpPr>
        <p:grpSpPr>
          <a:xfrm>
            <a:off x="803185" y="0"/>
            <a:ext cx="10585629" cy="6858000"/>
            <a:chOff x="803185" y="0"/>
            <a:chExt cx="10585629" cy="6858000"/>
          </a:xfrm>
        </p:grpSpPr>
        <p:cxnSp>
          <p:nvCxnSpPr>
            <p:cNvPr id="14" name="Straight Connector 13">
              <a:extLst>
                <a:ext uri="{FF2B5EF4-FFF2-40B4-BE49-F238E27FC236}">
                  <a16:creationId xmlns:a16="http://schemas.microsoft.com/office/drawing/2014/main" id="{B872F8CD-9781-5B69-6A2F-ACD2927779DB}"/>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09B7C8-C55B-17E4-6C60-9C15BB7A632E}"/>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0942E2-D6E0-4A3B-CF5E-C7A8F0B917C5}"/>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5B6906-9443-FEB0-23E3-78142F3660A8}"/>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163494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4FB7236-8087-E3C8-64C2-8212EBD2B5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1003" y="90122"/>
            <a:ext cx="3291903" cy="1521469"/>
          </a:xfrm>
          <a:prstGeom prst="rect">
            <a:avLst/>
          </a:prstGeom>
        </p:spPr>
      </p:pic>
      <p:sp>
        <p:nvSpPr>
          <p:cNvPr id="4" name="Title 1">
            <a:extLst>
              <a:ext uri="{FF2B5EF4-FFF2-40B4-BE49-F238E27FC236}">
                <a16:creationId xmlns:a16="http://schemas.microsoft.com/office/drawing/2014/main" id="{87518747-6405-36CD-D36B-01393D9D3789}"/>
              </a:ext>
            </a:extLst>
          </p:cNvPr>
          <p:cNvSpPr>
            <a:spLocks noGrp="1"/>
          </p:cNvSpPr>
          <p:nvPr>
            <p:ph type="title" hasCustomPrompt="1"/>
          </p:nvPr>
        </p:nvSpPr>
        <p:spPr>
          <a:xfrm>
            <a:off x="930046" y="2043871"/>
            <a:ext cx="10729181" cy="682700"/>
          </a:xfrm>
          <a:prstGeom prst="rect">
            <a:avLst/>
          </a:prstGeom>
        </p:spPr>
        <p:txBody>
          <a:bodyPr lIns="0" tIns="0" rIns="0">
            <a:normAutofit/>
          </a:bodyPr>
          <a:lstStyle>
            <a:lvl1pPr>
              <a:lnSpc>
                <a:spcPct val="80000"/>
              </a:lnSpc>
              <a:defRPr sz="5067" b="1" i="0" cap="all" baseline="0">
                <a:latin typeface="Arial Narrow" panose="020B0604020202020204" pitchFamily="34" charset="0"/>
                <a:cs typeface="Arial Narrow" panose="020B0604020202020204" pitchFamily="34" charset="0"/>
              </a:defRPr>
            </a:lvl1pPr>
          </a:lstStyle>
          <a:p>
            <a:r>
              <a:rPr lang="en-US" dirty="0"/>
              <a:t>Section divider on 1 line</a:t>
            </a:r>
          </a:p>
        </p:txBody>
      </p:sp>
      <p:cxnSp>
        <p:nvCxnSpPr>
          <p:cNvPr id="6" name="Straight Connector 5">
            <a:extLst>
              <a:ext uri="{FF2B5EF4-FFF2-40B4-BE49-F238E27FC236}">
                <a16:creationId xmlns:a16="http://schemas.microsoft.com/office/drawing/2014/main" id="{EBB70EA6-13FD-1999-3FB8-8E2CA29A5FCF}"/>
              </a:ext>
            </a:extLst>
          </p:cNvPr>
          <p:cNvCxnSpPr>
            <a:cxnSpLocks/>
          </p:cNvCxnSpPr>
          <p:nvPr/>
        </p:nvCxnSpPr>
        <p:spPr>
          <a:xfrm flipV="1">
            <a:off x="648565" y="2057257"/>
            <a:ext cx="0" cy="46157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962BF07-77B4-A3C3-BD11-C782B2350B0B}"/>
              </a:ext>
            </a:extLst>
          </p:cNvPr>
          <p:cNvSpPr txBox="1"/>
          <p:nvPr/>
        </p:nvSpPr>
        <p:spPr>
          <a:xfrm>
            <a:off x="565938" y="6339025"/>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9" name="Straight Connector 8">
            <a:extLst>
              <a:ext uri="{FF2B5EF4-FFF2-40B4-BE49-F238E27FC236}">
                <a16:creationId xmlns:a16="http://schemas.microsoft.com/office/drawing/2014/main" id="{6B0CEC39-FC17-0565-BA48-7FC771C7FE84}"/>
              </a:ext>
            </a:extLst>
          </p:cNvPr>
          <p:cNvCxnSpPr>
            <a:cxnSpLocks/>
          </p:cNvCxnSpPr>
          <p:nvPr/>
        </p:nvCxnSpPr>
        <p:spPr>
          <a:xfrm>
            <a:off x="1295400" y="6469161"/>
            <a:ext cx="10330663"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359712"/>
      </p:ext>
    </p:extLst>
  </p:cSld>
  <p:clrMapOvr>
    <a:masterClrMapping/>
  </p:clrMapOvr>
  <p:hf hdr="0" dt="0"/>
  <p:extLst>
    <p:ext uri="{DCECCB84-F9BA-43D5-87BE-67443E8EF086}">
      <p15:sldGuideLst xmlns:p15="http://schemas.microsoft.com/office/powerpoint/2012/main">
        <p15:guide id="1" orient="horz" pos="972">
          <p15:clr>
            <a:srgbClr val="FBAE40"/>
          </p15:clr>
        </p15:guide>
        <p15:guide id="2" pos="2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6">
    <p:bg>
      <p:bgPr>
        <a:solidFill>
          <a:schemeClr val="accent3"/>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3C509E-C7AC-2821-160D-02A10B5843BE}"/>
              </a:ext>
            </a:extLst>
          </p:cNvPr>
          <p:cNvSpPr>
            <a:spLocks noGrp="1"/>
          </p:cNvSpPr>
          <p:nvPr>
            <p:ph type="title"/>
          </p:nvPr>
        </p:nvSpPr>
        <p:spPr>
          <a:xfrm>
            <a:off x="1069849" y="640080"/>
            <a:ext cx="10058400" cy="731519"/>
          </a:xfrm>
          <a:prstGeom prst="rect">
            <a:avLst/>
          </a:prstGeom>
        </p:spPr>
        <p:txBody>
          <a:bodyPr/>
          <a:lstStyle/>
          <a:p>
            <a:r>
              <a:rPr lang="en-US"/>
              <a:t>Click to edit Master title style</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rot="16200000">
            <a:off x="-1005840" y="1525384"/>
            <a:ext cx="2805405" cy="365125"/>
          </a:xfrm>
          <a:prstGeom prst="rect">
            <a:avLst/>
          </a:prstGeom>
        </p:spPr>
        <p:txBody>
          <a:bodyPr/>
          <a:lstStyle>
            <a:lvl1pPr>
              <a:defRPr>
                <a:solidFill>
                  <a:schemeClr val="tx1"/>
                </a:solidFill>
              </a:defRPr>
            </a:lvl1pPr>
          </a:lstStyle>
          <a:p>
            <a:r>
              <a:rPr lang="en-US"/>
              <a:t>SAMPLE FOOTER TEXT</a:t>
            </a:r>
            <a:endParaRPr lang="en-US" dirty="0"/>
          </a:p>
        </p:txBody>
      </p:sp>
      <p:sp>
        <p:nvSpPr>
          <p:cNvPr id="11" name="Content Placeholder 10">
            <a:extLst>
              <a:ext uri="{FF2B5EF4-FFF2-40B4-BE49-F238E27FC236}">
                <a16:creationId xmlns:a16="http://schemas.microsoft.com/office/drawing/2014/main" id="{B53C0EFA-B5AE-CA80-DC77-DA3E8AC5A304}"/>
              </a:ext>
            </a:extLst>
          </p:cNvPr>
          <p:cNvSpPr>
            <a:spLocks noGrp="1"/>
          </p:cNvSpPr>
          <p:nvPr>
            <p:ph sz="quarter" idx="14"/>
          </p:nvPr>
        </p:nvSpPr>
        <p:spPr>
          <a:xfrm>
            <a:off x="1069975" y="1463675"/>
            <a:ext cx="10052050" cy="4754563"/>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rot="5400000">
            <a:off x="10040831" y="4206240"/>
            <a:ext cx="3494314" cy="365125"/>
          </a:xfrm>
          <a:prstGeom prst="rect">
            <a:avLst/>
          </a:prstGeom>
        </p:spPr>
        <p:txBody>
          <a:bodyPr/>
          <a:lstStyle>
            <a:lvl1pPr>
              <a:defRPr>
                <a:solidFill>
                  <a:schemeClr val="tx1"/>
                </a:solidFill>
              </a:defRPr>
            </a:lvl1pPr>
          </a:lstStyle>
          <a:p>
            <a:fld id="{1E993171-6682-4BC9-9945-966126AB4B59}" type="datetime1">
              <a:rPr lang="en-US" smtClean="0"/>
              <a:t>10/13/2025</a:t>
            </a:fld>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12" name="Group 11">
            <a:extLst>
              <a:ext uri="{FF2B5EF4-FFF2-40B4-BE49-F238E27FC236}">
                <a16:creationId xmlns:a16="http://schemas.microsoft.com/office/drawing/2014/main" id="{2D0433CD-47AD-50BF-BD73-0A8881E7799F}"/>
              </a:ext>
            </a:extLst>
          </p:cNvPr>
          <p:cNvGrpSpPr/>
          <p:nvPr/>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6F453102-CF88-5F5D-F01F-D55DFF9F821B}"/>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0331B85-F551-1D98-E249-E17615E9AA75}"/>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F1728A5-B526-3330-7A6A-8E6E4F5AB128}"/>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C48EDDF-9CB1-4C44-B1E2-CC97C6F10B36}"/>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804925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ber Large 3">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26D58EB7-9EC7-5A50-30A3-E2D9EDD0FF85}"/>
              </a:ext>
            </a:extLst>
          </p:cNvPr>
          <p:cNvSpPr>
            <a:spLocks noGrp="1"/>
          </p:cNvSpPr>
          <p:nvPr>
            <p:ph type="title"/>
          </p:nvPr>
        </p:nvSpPr>
        <p:spPr>
          <a:xfrm>
            <a:off x="6327018" y="1599060"/>
            <a:ext cx="5052018" cy="3658736"/>
          </a:xfrm>
          <a:prstGeom prst="rect">
            <a:avLst/>
          </a:prstGeom>
        </p:spPr>
        <p:txBody>
          <a:bodyPr anchor="ctr">
            <a:normAutofit/>
          </a:bodyPr>
          <a:lstStyle>
            <a:lvl1pPr>
              <a:defRPr sz="2400" cap="none" baseline="0">
                <a:latin typeface="+mn-lt"/>
              </a:defRPr>
            </a:lvl1pPr>
          </a:lstStyle>
          <a:p>
            <a:r>
              <a:rPr lang="en-US" dirty="0"/>
              <a:t>Click to edit Master title style</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a:xfrm rot="16200000">
            <a:off x="-1005840" y="1525384"/>
            <a:ext cx="2805405" cy="365125"/>
          </a:xfrm>
          <a:prstGeom prst="rect">
            <a:avLst/>
          </a:prstGeom>
        </p:spPr>
        <p:txBody>
          <a:bodyPr/>
          <a:lstStyle>
            <a:lvl1pPr>
              <a:defRPr>
                <a:solidFill>
                  <a:schemeClr val="tx1"/>
                </a:solidFill>
              </a:defRPr>
            </a:lvl1pPr>
          </a:lstStyle>
          <a:p>
            <a:r>
              <a:rPr lang="en-US"/>
              <a:t>SAMPLE FOOTER TEXT</a:t>
            </a:r>
            <a:endParaRPr lang="en-US" dirty="0"/>
          </a:p>
        </p:txBody>
      </p:sp>
      <p:sp>
        <p:nvSpPr>
          <p:cNvPr id="19" name="Content Placeholder 18">
            <a:extLst>
              <a:ext uri="{FF2B5EF4-FFF2-40B4-BE49-F238E27FC236}">
                <a16:creationId xmlns:a16="http://schemas.microsoft.com/office/drawing/2014/main" id="{DE2753DF-FB9B-AECE-E745-E846066B1745}"/>
              </a:ext>
            </a:extLst>
          </p:cNvPr>
          <p:cNvSpPr>
            <a:spLocks noGrp="1"/>
          </p:cNvSpPr>
          <p:nvPr>
            <p:ph sz="quarter" idx="14" hasCustomPrompt="1"/>
          </p:nvPr>
        </p:nvSpPr>
        <p:spPr>
          <a:xfrm>
            <a:off x="914400" y="1600200"/>
            <a:ext cx="5140325" cy="3657600"/>
          </a:xfrm>
          <a:prstGeom prst="rect">
            <a:avLst/>
          </a:prstGeom>
        </p:spPr>
        <p:txBody>
          <a:bodyPr anchor="ctr">
            <a:normAutofit/>
          </a:bodyPr>
          <a:lstStyle>
            <a:lvl1pPr marL="0" indent="0">
              <a:lnSpc>
                <a:spcPct val="90000"/>
              </a:lnSpc>
              <a:buNone/>
              <a:defRPr sz="20000"/>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a:xfrm rot="5400000">
            <a:off x="10040831" y="4206240"/>
            <a:ext cx="3494314" cy="365125"/>
          </a:xfrm>
          <a:prstGeom prst="rect">
            <a:avLst/>
          </a:prstGeom>
        </p:spPr>
        <p:txBody>
          <a:bodyPr/>
          <a:lstStyle>
            <a:lvl1pPr>
              <a:defRPr>
                <a:solidFill>
                  <a:schemeClr val="tx1"/>
                </a:solidFill>
              </a:defRPr>
            </a:lvl1pPr>
          </a:lstStyle>
          <a:p>
            <a:fld id="{484550B5-6894-4BAB-BE29-52F47C1325C5}" type="datetime1">
              <a:rPr lang="en-US" smtClean="0"/>
              <a:t>10/13/2025</a:t>
            </a:fld>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6" name="Group 5">
            <a:extLst>
              <a:ext uri="{FF2B5EF4-FFF2-40B4-BE49-F238E27FC236}">
                <a16:creationId xmlns:a16="http://schemas.microsoft.com/office/drawing/2014/main" id="{F8D5DE95-288B-FAB7-3326-9E5BFCE5B746}"/>
              </a:ext>
            </a:extLst>
          </p:cNvPr>
          <p:cNvGrpSpPr/>
          <p:nvPr/>
        </p:nvGrpSpPr>
        <p:grpSpPr>
          <a:xfrm>
            <a:off x="795290" y="400467"/>
            <a:ext cx="10603299" cy="6052793"/>
            <a:chOff x="795290" y="400467"/>
            <a:chExt cx="10603299" cy="6052793"/>
          </a:xfrm>
        </p:grpSpPr>
        <p:cxnSp>
          <p:nvCxnSpPr>
            <p:cNvPr id="8" name="Straight Connector 7">
              <a:extLst>
                <a:ext uri="{FF2B5EF4-FFF2-40B4-BE49-F238E27FC236}">
                  <a16:creationId xmlns:a16="http://schemas.microsoft.com/office/drawing/2014/main" id="{484611E9-169A-4656-2416-A78901FFF7E6}"/>
                </a:ext>
              </a:extLst>
            </p:cNvPr>
            <p:cNvCxnSpPr>
              <a:cxnSpLocks/>
            </p:cNvCxnSpPr>
            <p:nvPr/>
          </p:nvCxnSpPr>
          <p:spPr>
            <a:xfrm>
              <a:off x="797169" y="96634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14C6CB-F651-2912-3E36-09C365D55330}"/>
                </a:ext>
              </a:extLst>
            </p:cNvPr>
            <p:cNvCxnSpPr>
              <a:cxnSpLocks/>
            </p:cNvCxnSpPr>
            <p:nvPr/>
          </p:nvCxnSpPr>
          <p:spPr>
            <a:xfrm>
              <a:off x="795290" y="5893973"/>
              <a:ext cx="106014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B412A5-131A-058B-C206-D8CE2D23F5F4}"/>
                </a:ext>
              </a:extLst>
            </p:cNvPr>
            <p:cNvCxnSpPr>
              <a:cxnSpLocks/>
            </p:cNvCxnSpPr>
            <p:nvPr/>
          </p:nvCxnSpPr>
          <p:spPr>
            <a:xfrm>
              <a:off x="6096000" y="400467"/>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FD5865-7471-0A98-E714-A522448C7F14}"/>
                </a:ext>
              </a:extLst>
            </p:cNvPr>
            <p:cNvCxnSpPr>
              <a:cxnSpLocks/>
            </p:cNvCxnSpPr>
            <p:nvPr/>
          </p:nvCxnSpPr>
          <p:spPr>
            <a:xfrm>
              <a:off x="6096000" y="5887384"/>
              <a:ext cx="0" cy="565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941C1E35-5D55-2FA3-7A17-EBD8530A4248}"/>
              </a:ext>
            </a:extLst>
          </p:cNvPr>
          <p:cNvGrpSpPr/>
          <p:nvPr/>
        </p:nvGrpSpPr>
        <p:grpSpPr>
          <a:xfrm>
            <a:off x="803185" y="0"/>
            <a:ext cx="10585629" cy="6858000"/>
            <a:chOff x="803185" y="0"/>
            <a:chExt cx="10585629" cy="6858000"/>
          </a:xfrm>
        </p:grpSpPr>
        <p:cxnSp>
          <p:nvCxnSpPr>
            <p:cNvPr id="13" name="Straight Connector 12">
              <a:extLst>
                <a:ext uri="{FF2B5EF4-FFF2-40B4-BE49-F238E27FC236}">
                  <a16:creationId xmlns:a16="http://schemas.microsoft.com/office/drawing/2014/main" id="{E383D922-3CCD-2925-A440-432366817A2C}"/>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335464-04F4-7CE0-7F26-F8015820B233}"/>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A45CF0-48C0-1646-B20C-11D8E8585904}"/>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A20515-3DFE-12B8-CD96-E3A75B4B7E25}"/>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7697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020C093-E585-447D-B145-C13F5660ED16}"/>
              </a:ext>
            </a:extLst>
          </p:cNvPr>
          <p:cNvSpPr>
            <a:spLocks noGrp="1"/>
          </p:cNvSpPr>
          <p:nvPr>
            <p:ph type="title" hasCustomPrompt="1"/>
          </p:nvPr>
        </p:nvSpPr>
        <p:spPr>
          <a:xfrm>
            <a:off x="1524000" y="4965193"/>
            <a:ext cx="9144000" cy="1105229"/>
          </a:xfrm>
          <a:prstGeom prst="rect">
            <a:avLst/>
          </a:prstGeom>
        </p:spPr>
        <p:txBody>
          <a:bodyPr anchor="ctr">
            <a:normAutofit/>
          </a:bodyPr>
          <a:lstStyle>
            <a:lvl1pPr>
              <a:defRPr sz="1600" cap="none" baseline="0">
                <a:solidFill>
                  <a:schemeClr val="bg1"/>
                </a:solidFill>
                <a:latin typeface="+mn-lt"/>
              </a:defRPr>
            </a:lvl1pPr>
          </a:lstStyle>
          <a:p>
            <a:r>
              <a:rPr lang="en-US" dirty="0"/>
              <a:t>Quote Author</a:t>
            </a:r>
          </a:p>
        </p:txBody>
      </p:sp>
      <p:sp>
        <p:nvSpPr>
          <p:cNvPr id="9" name="Footer Placeholder 8">
            <a:extLst>
              <a:ext uri="{FF2B5EF4-FFF2-40B4-BE49-F238E27FC236}">
                <a16:creationId xmlns:a16="http://schemas.microsoft.com/office/drawing/2014/main" id="{6AD2DEB7-F276-E60E-F5A1-0F02C54BDF9C}"/>
              </a:ext>
            </a:extLst>
          </p:cNvPr>
          <p:cNvSpPr>
            <a:spLocks noGrp="1"/>
          </p:cNvSpPr>
          <p:nvPr>
            <p:ph type="ftr" sz="quarter" idx="15"/>
          </p:nvPr>
        </p:nvSpPr>
        <p:spPr>
          <a:xfrm rot="16200000">
            <a:off x="-1005840" y="1525384"/>
            <a:ext cx="2805405" cy="365125"/>
          </a:xfrm>
          <a:prstGeom prst="rect">
            <a:avLst/>
          </a:prstGeom>
        </p:spPr>
        <p:txBody>
          <a:bodyPr/>
          <a:lstStyle>
            <a:lvl1pPr>
              <a:defRPr>
                <a:solidFill>
                  <a:schemeClr val="bg1"/>
                </a:solidFill>
              </a:defRPr>
            </a:lvl1pPr>
          </a:lstStyle>
          <a:p>
            <a:r>
              <a:rPr lang="en-US"/>
              <a:t>SAMPLE FOOTER TEXT</a:t>
            </a:r>
            <a:endParaRPr lang="en-US" dirty="0"/>
          </a:p>
        </p:txBody>
      </p:sp>
      <p:sp>
        <p:nvSpPr>
          <p:cNvPr id="5" name="Content Placeholder 4">
            <a:extLst>
              <a:ext uri="{FF2B5EF4-FFF2-40B4-BE49-F238E27FC236}">
                <a16:creationId xmlns:a16="http://schemas.microsoft.com/office/drawing/2014/main" id="{CFF91B2D-44E4-C3B1-BD5E-A10AC8543D25}"/>
              </a:ext>
            </a:extLst>
          </p:cNvPr>
          <p:cNvSpPr>
            <a:spLocks noGrp="1"/>
          </p:cNvSpPr>
          <p:nvPr>
            <p:ph sz="quarter" idx="17" hasCustomPrompt="1"/>
          </p:nvPr>
        </p:nvSpPr>
        <p:spPr>
          <a:xfrm>
            <a:off x="1524000" y="1006475"/>
            <a:ext cx="9144000" cy="2925763"/>
          </a:xfrm>
          <a:prstGeom prst="rect">
            <a:avLst/>
          </a:prstGeom>
        </p:spPr>
        <p:txBody>
          <a:bodyPr anchor="ctr">
            <a:normAutofit/>
          </a:bodyPr>
          <a:lstStyle>
            <a:lvl1pPr marL="0" indent="0">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Quote</a:t>
            </a:r>
          </a:p>
        </p:txBody>
      </p:sp>
      <p:cxnSp>
        <p:nvCxnSpPr>
          <p:cNvPr id="6" name="Straight Connector 5">
            <a:extLst>
              <a:ext uri="{FF2B5EF4-FFF2-40B4-BE49-F238E27FC236}">
                <a16:creationId xmlns:a16="http://schemas.microsoft.com/office/drawing/2014/main" id="{B94927EC-ED75-B33D-1D89-85EE4258FB86}"/>
              </a:ext>
            </a:extLst>
          </p:cNvPr>
          <p:cNvCxnSpPr>
            <a:cxnSpLocks/>
          </p:cNvCxnSpPr>
          <p:nvPr/>
        </p:nvCxnSpPr>
        <p:spPr>
          <a:xfrm>
            <a:off x="799908" y="4572000"/>
            <a:ext cx="106014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id="{17816284-1868-D968-9C16-5FE2038BC6D8}"/>
              </a:ext>
            </a:extLst>
          </p:cNvPr>
          <p:cNvSpPr>
            <a:spLocks noGrp="1"/>
          </p:cNvSpPr>
          <p:nvPr>
            <p:ph type="dt" sz="half" idx="14"/>
          </p:nvPr>
        </p:nvSpPr>
        <p:spPr>
          <a:xfrm rot="5400000">
            <a:off x="10040831" y="4206240"/>
            <a:ext cx="3494314" cy="365125"/>
          </a:xfrm>
          <a:prstGeom prst="rect">
            <a:avLst/>
          </a:prstGeom>
        </p:spPr>
        <p:txBody>
          <a:bodyPr/>
          <a:lstStyle>
            <a:lvl1pPr>
              <a:defRPr>
                <a:solidFill>
                  <a:schemeClr val="bg1"/>
                </a:solidFill>
              </a:defRPr>
            </a:lvl1pPr>
          </a:lstStyle>
          <a:p>
            <a:fld id="{92342CCE-AAE1-4428-AAFD-18D6AED5F8E7}" type="datetime1">
              <a:rPr lang="en-US" smtClean="0"/>
              <a:t>10/13/2025</a:t>
            </a:fld>
            <a:endParaRPr lang="en-US" dirty="0"/>
          </a:p>
        </p:txBody>
      </p:sp>
      <p:sp>
        <p:nvSpPr>
          <p:cNvPr id="10" name="Slide Number Placeholder 9">
            <a:extLst>
              <a:ext uri="{FF2B5EF4-FFF2-40B4-BE49-F238E27FC236}">
                <a16:creationId xmlns:a16="http://schemas.microsoft.com/office/drawing/2014/main" id="{764E6AE7-6445-C0E9-7714-3905800EE346}"/>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dirty="0"/>
          </a:p>
        </p:txBody>
      </p:sp>
      <p:grpSp>
        <p:nvGrpSpPr>
          <p:cNvPr id="11" name="Group 10">
            <a:extLst>
              <a:ext uri="{FF2B5EF4-FFF2-40B4-BE49-F238E27FC236}">
                <a16:creationId xmlns:a16="http://schemas.microsoft.com/office/drawing/2014/main" id="{DB64FFC6-B9C5-5A14-BCDE-0FACA9EED39A}"/>
              </a:ext>
            </a:extLst>
          </p:cNvPr>
          <p:cNvGrpSpPr/>
          <p:nvPr/>
        </p:nvGrpSpPr>
        <p:grpSpPr>
          <a:xfrm>
            <a:off x="803185" y="0"/>
            <a:ext cx="10585629" cy="6858000"/>
            <a:chOff x="803185" y="0"/>
            <a:chExt cx="10585629" cy="6858000"/>
          </a:xfrm>
        </p:grpSpPr>
        <p:cxnSp>
          <p:nvCxnSpPr>
            <p:cNvPr id="12" name="Straight Connector 11">
              <a:extLst>
                <a:ext uri="{FF2B5EF4-FFF2-40B4-BE49-F238E27FC236}">
                  <a16:creationId xmlns:a16="http://schemas.microsoft.com/office/drawing/2014/main" id="{A45BAA9C-294C-90CA-EE5A-ED75E616517F}"/>
                </a:ext>
              </a:extLst>
            </p:cNvPr>
            <p:cNvCxnSpPr/>
            <p:nvPr/>
          </p:nvCxnSpPr>
          <p:spPr>
            <a:xfrm>
              <a:off x="804672"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C127FFD-0227-7A04-CAE1-B0476A186E27}"/>
                </a:ext>
              </a:extLst>
            </p:cNvPr>
            <p:cNvCxnSpPr>
              <a:cxnSpLocks/>
            </p:cNvCxnSpPr>
            <p:nvPr/>
          </p:nvCxnSpPr>
          <p:spPr>
            <a:xfrm>
              <a:off x="803185" y="393192"/>
              <a:ext cx="10584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BB871B-1B46-69D5-1EA9-A5D3125C1745}"/>
                </a:ext>
              </a:extLst>
            </p:cNvPr>
            <p:cNvCxnSpPr>
              <a:cxnSpLocks/>
            </p:cNvCxnSpPr>
            <p:nvPr/>
          </p:nvCxnSpPr>
          <p:spPr>
            <a:xfrm>
              <a:off x="11388814"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9C52E0-6299-124E-DEAC-88A5054BB45E}"/>
                </a:ext>
              </a:extLst>
            </p:cNvPr>
            <p:cNvCxnSpPr>
              <a:cxnSpLocks/>
            </p:cNvCxnSpPr>
            <p:nvPr/>
          </p:nvCxnSpPr>
          <p:spPr>
            <a:xfrm>
              <a:off x="803185" y="6452119"/>
              <a:ext cx="105841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877055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1058011" y="600148"/>
            <a:ext cx="10058400" cy="1133856"/>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a:xfrm rot="16200000">
            <a:off x="-1005840" y="1525384"/>
            <a:ext cx="2805405" cy="365125"/>
          </a:xfrm>
          <a:prstGeom prst="rect">
            <a:avLst/>
          </a:prstGeom>
        </p:spPr>
        <p:txBody>
          <a:bodyPr/>
          <a:lstStyle>
            <a:lvl1pPr>
              <a:defRPr>
                <a:solidFill>
                  <a:schemeClr val="tx1"/>
                </a:solidFill>
              </a:defRPr>
            </a:lvl1pPr>
          </a:lstStyle>
          <a:p>
            <a:r>
              <a:rPr lang="en-US"/>
              <a:t>SAMPLE FOOTER TEXT</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1058011" y="1828800"/>
            <a:ext cx="4754880" cy="559834"/>
          </a:xfrm>
          <a:prstGeom prst="rect">
            <a:avLst/>
          </a:prstGeom>
        </p:spPr>
        <p:txBody>
          <a:bodyPr anchor="b">
            <a:normAutofit/>
          </a:bodyPr>
          <a:lstStyle>
            <a:lvl1pPr marL="0" indent="0">
              <a:lnSpc>
                <a:spcPct val="90000"/>
              </a:lnSpc>
              <a:buNone/>
              <a:defRPr sz="20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35B8AB-C546-6624-5613-679F649D8004}"/>
              </a:ext>
            </a:extLst>
          </p:cNvPr>
          <p:cNvSpPr>
            <a:spLocks noGrp="1"/>
          </p:cNvSpPr>
          <p:nvPr>
            <p:ph sz="quarter" idx="15"/>
          </p:nvPr>
        </p:nvSpPr>
        <p:spPr>
          <a:xfrm>
            <a:off x="1058011" y="2465752"/>
            <a:ext cx="4754880" cy="3763962"/>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53436" y="1828800"/>
            <a:ext cx="4754880" cy="559834"/>
          </a:xfrm>
          <a:prstGeom prst="rect">
            <a:avLst/>
          </a:prstGeom>
        </p:spPr>
        <p:txBody>
          <a:bodyPr anchor="b">
            <a:normAutofit/>
          </a:bodyPr>
          <a:lstStyle>
            <a:lvl1pPr marL="0" indent="0">
              <a:lnSpc>
                <a:spcPct val="90000"/>
              </a:lnSpc>
              <a:buNone/>
              <a:defRPr sz="20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689131D8-B072-15AB-4C0D-39F0B943B0A9}"/>
              </a:ext>
            </a:extLst>
          </p:cNvPr>
          <p:cNvSpPr>
            <a:spLocks noGrp="1"/>
          </p:cNvSpPr>
          <p:nvPr>
            <p:ph sz="quarter" idx="16"/>
          </p:nvPr>
        </p:nvSpPr>
        <p:spPr>
          <a:xfrm>
            <a:off x="6353436" y="2465752"/>
            <a:ext cx="4754880" cy="3763962"/>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a:xfrm rot="5400000">
            <a:off x="10040831" y="4206240"/>
            <a:ext cx="3494314" cy="365125"/>
          </a:xfrm>
          <a:prstGeom prst="rect">
            <a:avLst/>
          </a:prstGeom>
        </p:spPr>
        <p:txBody>
          <a:bodyPr/>
          <a:lstStyle>
            <a:lvl1pPr>
              <a:defRPr>
                <a:solidFill>
                  <a:schemeClr val="tx1"/>
                </a:solidFill>
              </a:defRPr>
            </a:lvl1pPr>
          </a:lstStyle>
          <a:p>
            <a:fld id="{B7C0F1DD-38C1-462C-A697-E8DF52FBE341}" type="datetime1">
              <a:rPr lang="en-US" smtClean="0"/>
              <a:t>10/13/2025</a:t>
            </a:fld>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grpSp>
        <p:nvGrpSpPr>
          <p:cNvPr id="15" name="Group 14">
            <a:extLst>
              <a:ext uri="{FF2B5EF4-FFF2-40B4-BE49-F238E27FC236}">
                <a16:creationId xmlns:a16="http://schemas.microsoft.com/office/drawing/2014/main" id="{2E70A967-D43A-531B-AB77-B7D2DE7E4B0F}"/>
              </a:ext>
            </a:extLst>
          </p:cNvPr>
          <p:cNvGrpSpPr/>
          <p:nvPr/>
        </p:nvGrpSpPr>
        <p:grpSpPr>
          <a:xfrm>
            <a:off x="803185" y="0"/>
            <a:ext cx="10585629" cy="6858000"/>
            <a:chOff x="803185" y="0"/>
            <a:chExt cx="10585629" cy="6858000"/>
          </a:xfrm>
        </p:grpSpPr>
        <p:cxnSp>
          <p:nvCxnSpPr>
            <p:cNvPr id="16" name="Straight Connector 15">
              <a:extLst>
                <a:ext uri="{FF2B5EF4-FFF2-40B4-BE49-F238E27FC236}">
                  <a16:creationId xmlns:a16="http://schemas.microsoft.com/office/drawing/2014/main" id="{61B1175E-A767-B7AB-D265-9256ECCA8E8A}"/>
                </a:ext>
              </a:extLst>
            </p:cNvPr>
            <p:cNvCxnSpPr/>
            <p:nvPr/>
          </p:nvCxnSpPr>
          <p:spPr>
            <a:xfrm>
              <a:off x="80467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29F5B2-C13B-2102-792E-E51F1738D2A8}"/>
                </a:ext>
              </a:extLst>
            </p:cNvPr>
            <p:cNvCxnSpPr>
              <a:cxnSpLocks/>
            </p:cNvCxnSpPr>
            <p:nvPr/>
          </p:nvCxnSpPr>
          <p:spPr>
            <a:xfrm>
              <a:off x="803185" y="393192"/>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5C2A7D0-2242-BB3D-AC3F-126E076FC3A1}"/>
                </a:ext>
              </a:extLst>
            </p:cNvPr>
            <p:cNvCxnSpPr>
              <a:cxnSpLocks/>
            </p:cNvCxnSpPr>
            <p:nvPr/>
          </p:nvCxnSpPr>
          <p:spPr>
            <a:xfrm>
              <a:off x="11388814"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40BEB2B-F33C-CFC6-3060-70CD260293DE}"/>
                </a:ext>
              </a:extLst>
            </p:cNvPr>
            <p:cNvCxnSpPr>
              <a:cxnSpLocks/>
            </p:cNvCxnSpPr>
            <p:nvPr/>
          </p:nvCxnSpPr>
          <p:spPr>
            <a:xfrm>
              <a:off x="803185" y="6452119"/>
              <a:ext cx="105841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5224923"/>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2Lines,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7"/>
            <a:ext cx="12192000" cy="4386263"/>
          </a:xfrm>
          <a:prstGeom prst="rect">
            <a:avLst/>
          </a:prstGeom>
          <a:solidFill>
            <a:schemeClr val="accent4"/>
          </a:solidFill>
        </p:spPr>
        <p:txBody>
          <a:bodyPr/>
          <a:lstStyle>
            <a:lvl1pPr>
              <a:defRPr>
                <a:solidFill>
                  <a:schemeClr val="bg1"/>
                </a:solidFill>
              </a:defRPr>
            </a:lvl1pPr>
          </a:lstStyle>
          <a:p>
            <a:r>
              <a:rPr lang="en-US" dirty="0"/>
              <a:t>Click Icon to insert Image</a:t>
            </a:r>
          </a:p>
        </p:txBody>
      </p:sp>
      <p:sp>
        <p:nvSpPr>
          <p:cNvPr id="2" name="Title 1"/>
          <p:cNvSpPr>
            <a:spLocks noGrp="1"/>
          </p:cNvSpPr>
          <p:nvPr>
            <p:ph type="ctrTitle" hasCustomPrompt="1"/>
          </p:nvPr>
        </p:nvSpPr>
        <p:spPr>
          <a:xfrm>
            <a:off x="623018" y="4753233"/>
            <a:ext cx="7135284" cy="1073832"/>
          </a:xfrm>
          <a:prstGeom prst="rect">
            <a:avLst/>
          </a:prstGeom>
        </p:spPr>
        <p:txBody>
          <a:bodyPr lIns="0" tIns="0" rIns="0" bIns="0" anchor="t" anchorCtr="0">
            <a:normAutofit/>
          </a:bodyPr>
          <a:lstStyle>
            <a:lvl1pPr algn="l">
              <a:lnSpc>
                <a:spcPct val="80000"/>
              </a:lnSpc>
              <a:defRPr sz="4000" cap="all" baseline="0"/>
            </a:lvl1pPr>
          </a:lstStyle>
          <a:p>
            <a:r>
              <a:rPr lang="en-US" dirty="0"/>
              <a:t>CLICK TO EDIT MASTER TITLE STYLE</a:t>
            </a:r>
          </a:p>
        </p:txBody>
      </p:sp>
      <p:cxnSp>
        <p:nvCxnSpPr>
          <p:cNvPr id="10" name="Straight Connector 9"/>
          <p:cNvCxnSpPr>
            <a:cxnSpLocks/>
          </p:cNvCxnSpPr>
          <p:nvPr/>
        </p:nvCxnSpPr>
        <p:spPr>
          <a:xfrm flipV="1">
            <a:off x="421777" y="4753230"/>
            <a:ext cx="0" cy="86266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28">
            <a:extLst>
              <a:ext uri="{FF2B5EF4-FFF2-40B4-BE49-F238E27FC236}">
                <a16:creationId xmlns:a16="http://schemas.microsoft.com/office/drawing/2014/main" id="{86CEA599-C26A-0C40-425E-EBD8C98E987D}"/>
              </a:ext>
            </a:extLst>
          </p:cNvPr>
          <p:cNvSpPr>
            <a:spLocks noGrp="1"/>
          </p:cNvSpPr>
          <p:nvPr>
            <p:ph type="body" sz="quarter" idx="18" hasCustomPrompt="1"/>
          </p:nvPr>
        </p:nvSpPr>
        <p:spPr>
          <a:xfrm>
            <a:off x="405422" y="5889603"/>
            <a:ext cx="8017305" cy="343679"/>
          </a:xfrm>
          <a:prstGeom prst="rect">
            <a:avLst/>
          </a:prstGeom>
        </p:spPr>
        <p:txBody>
          <a:bodyPr lIns="0" tIns="0" rIns="0" bIns="0">
            <a:normAutofit/>
          </a:bodyPr>
          <a:lstStyle>
            <a:lvl1pPr>
              <a:spcAft>
                <a:spcPts val="0"/>
              </a:spcAft>
              <a:defRPr lang="en-US" sz="2133" b="0" smtClean="0">
                <a:effectLst/>
              </a:defRPr>
            </a:lvl1pPr>
            <a:lvl2pPr marL="0" indent="0">
              <a:spcBef>
                <a:spcPts val="200"/>
              </a:spcBef>
              <a:spcAft>
                <a:spcPts val="0"/>
              </a:spcAft>
              <a:buNone/>
              <a:defRPr sz="1800" b="1"/>
            </a:lvl2pPr>
          </a:lstStyle>
          <a:p>
            <a:r>
              <a:rPr lang="en-US" dirty="0">
                <a:effectLst/>
                <a:latin typeface="Arial Narrow" panose="020B0604020202020204" pitchFamily="34" charset="0"/>
              </a:rPr>
              <a:t>Subtitle header text here lorem </a:t>
            </a:r>
            <a:r>
              <a:rPr lang="en-US" dirty="0" err="1">
                <a:effectLst/>
                <a:latin typeface="Arial Narrow" panose="020B0604020202020204" pitchFamily="34" charset="0"/>
              </a:rPr>
              <a:t>upsum</a:t>
            </a:r>
            <a:r>
              <a:rPr lang="en-US" dirty="0">
                <a:effectLst/>
                <a:latin typeface="Arial Narrow" panose="020B0604020202020204" pitchFamily="34" charset="0"/>
              </a:rPr>
              <a:t> sic dolor </a:t>
            </a:r>
            <a:r>
              <a:rPr lang="en-US" dirty="0" err="1">
                <a:effectLst/>
                <a:latin typeface="Arial Narrow" panose="020B0604020202020204" pitchFamily="34" charset="0"/>
              </a:rPr>
              <a:t>est</a:t>
            </a:r>
            <a:r>
              <a:rPr lang="en-US" dirty="0">
                <a:effectLst/>
                <a:latin typeface="Arial Narrow" panose="020B0604020202020204" pitchFamily="34" charset="0"/>
              </a:rPr>
              <a:t> </a:t>
            </a:r>
            <a:r>
              <a:rPr lang="en-US" dirty="0" err="1">
                <a:effectLst/>
                <a:latin typeface="Arial Narrow" panose="020B0604020202020204" pitchFamily="34" charset="0"/>
              </a:rPr>
              <a:t>nunc</a:t>
            </a:r>
            <a:r>
              <a:rPr lang="en-US" dirty="0">
                <a:effectLst/>
                <a:latin typeface="Arial Narrow" panose="020B0604020202020204" pitchFamily="34" charset="0"/>
              </a:rPr>
              <a:t> </a:t>
            </a:r>
            <a:r>
              <a:rPr lang="en-US" dirty="0" err="1">
                <a:effectLst/>
                <a:latin typeface="Arial Narrow" panose="020B0604020202020204" pitchFamily="34" charset="0"/>
              </a:rPr>
              <a:t>cantandam</a:t>
            </a:r>
            <a:endParaRPr lang="en-US" dirty="0">
              <a:effectLst/>
              <a:latin typeface="Arial Narrow" panose="020B0604020202020204" pitchFamily="34" charset="0"/>
            </a:endParaRPr>
          </a:p>
        </p:txBody>
      </p:sp>
      <p:sp>
        <p:nvSpPr>
          <p:cNvPr id="17" name="Text Placeholder 28">
            <a:extLst>
              <a:ext uri="{FF2B5EF4-FFF2-40B4-BE49-F238E27FC236}">
                <a16:creationId xmlns:a16="http://schemas.microsoft.com/office/drawing/2014/main" id="{A717C78F-7098-9A9F-04AC-6D4D06D6FA40}"/>
              </a:ext>
            </a:extLst>
          </p:cNvPr>
          <p:cNvSpPr>
            <a:spLocks noGrp="1"/>
          </p:cNvSpPr>
          <p:nvPr>
            <p:ph type="body" sz="quarter" idx="19" hasCustomPrompt="1"/>
          </p:nvPr>
        </p:nvSpPr>
        <p:spPr>
          <a:xfrm>
            <a:off x="405422" y="6279454"/>
            <a:ext cx="8017305" cy="343679"/>
          </a:xfrm>
          <a:prstGeom prst="rect">
            <a:avLst/>
          </a:prstGeom>
        </p:spPr>
        <p:txBody>
          <a:bodyPr lIns="0" tIns="0" rIns="0" bIns="0">
            <a:normAutofit/>
          </a:bodyPr>
          <a:lstStyle>
            <a:lvl1pPr>
              <a:spcAft>
                <a:spcPts val="0"/>
              </a:spcAft>
              <a:defRPr lang="en-US" sz="1600" b="1" smtClean="0">
                <a:effectLst/>
              </a:defRPr>
            </a:lvl1pPr>
            <a:lvl2pPr marL="0" indent="0">
              <a:spcBef>
                <a:spcPts val="200"/>
              </a:spcBef>
              <a:spcAft>
                <a:spcPts val="0"/>
              </a:spcAft>
              <a:buNone/>
              <a:defRPr sz="1800" b="1"/>
            </a:lvl2pPr>
          </a:lstStyle>
          <a:p>
            <a:r>
              <a:rPr lang="en-US" dirty="0">
                <a:effectLst/>
                <a:latin typeface="Arial Narrow" panose="020B0604020202020204" pitchFamily="34" charset="0"/>
              </a:rPr>
              <a:t>Subtitle header text here lorem </a:t>
            </a:r>
            <a:r>
              <a:rPr lang="en-US" dirty="0" err="1">
                <a:effectLst/>
                <a:latin typeface="Arial Narrow" panose="020B0604020202020204" pitchFamily="34" charset="0"/>
              </a:rPr>
              <a:t>upsum</a:t>
            </a:r>
            <a:r>
              <a:rPr lang="en-US" dirty="0">
                <a:effectLst/>
                <a:latin typeface="Arial Narrow" panose="020B0604020202020204" pitchFamily="34" charset="0"/>
              </a:rPr>
              <a:t> sic dolor </a:t>
            </a:r>
            <a:r>
              <a:rPr lang="en-US" dirty="0" err="1">
                <a:effectLst/>
                <a:latin typeface="Arial Narrow" panose="020B0604020202020204" pitchFamily="34" charset="0"/>
              </a:rPr>
              <a:t>est</a:t>
            </a:r>
            <a:r>
              <a:rPr lang="en-US" dirty="0">
                <a:effectLst/>
                <a:latin typeface="Arial Narrow" panose="020B0604020202020204" pitchFamily="34" charset="0"/>
              </a:rPr>
              <a:t> </a:t>
            </a:r>
            <a:r>
              <a:rPr lang="en-US" dirty="0" err="1">
                <a:effectLst/>
                <a:latin typeface="Arial Narrow" panose="020B0604020202020204" pitchFamily="34" charset="0"/>
              </a:rPr>
              <a:t>nunc</a:t>
            </a:r>
            <a:r>
              <a:rPr lang="en-US" dirty="0">
                <a:effectLst/>
                <a:latin typeface="Arial Narrow" panose="020B0604020202020204" pitchFamily="34" charset="0"/>
              </a:rPr>
              <a:t> </a:t>
            </a:r>
            <a:r>
              <a:rPr lang="en-US" dirty="0" err="1">
                <a:effectLst/>
                <a:latin typeface="Arial Narrow" panose="020B0604020202020204" pitchFamily="34" charset="0"/>
              </a:rPr>
              <a:t>cantandam</a:t>
            </a:r>
            <a:endParaRPr lang="en-US" dirty="0">
              <a:effectLst/>
              <a:latin typeface="Arial Narrow" panose="020B0604020202020204" pitchFamily="34" charset="0"/>
            </a:endParaRPr>
          </a:p>
        </p:txBody>
      </p:sp>
      <p:sp>
        <p:nvSpPr>
          <p:cNvPr id="6" name="TextBox 5">
            <a:extLst>
              <a:ext uri="{FF2B5EF4-FFF2-40B4-BE49-F238E27FC236}">
                <a16:creationId xmlns:a16="http://schemas.microsoft.com/office/drawing/2014/main" id="{51E87A66-ABAF-D6A7-25AD-544D3462A57B}"/>
              </a:ext>
            </a:extLst>
          </p:cNvPr>
          <p:cNvSpPr txBox="1"/>
          <p:nvPr/>
        </p:nvSpPr>
        <p:spPr>
          <a:xfrm>
            <a:off x="9373397" y="4661067"/>
            <a:ext cx="2413196" cy="276999"/>
          </a:xfrm>
          <a:prstGeom prst="rect">
            <a:avLst/>
          </a:prstGeom>
          <a:noFill/>
        </p:spPr>
        <p:txBody>
          <a:bodyPr wrap="square">
            <a:spAutoFit/>
          </a:bodyPr>
          <a:lstStyle/>
          <a:p>
            <a:pPr lvl="0" algn="ctr"/>
            <a:r>
              <a:rPr lang="en-US" sz="1200" b="1" dirty="0">
                <a:solidFill>
                  <a:schemeClr val="bg1"/>
                </a:solidFill>
              </a:rPr>
              <a:t>October 26, 2022</a:t>
            </a:r>
          </a:p>
        </p:txBody>
      </p:sp>
      <p:sp>
        <p:nvSpPr>
          <p:cNvPr id="7" name="Text Placeholder 16">
            <a:extLst>
              <a:ext uri="{FF2B5EF4-FFF2-40B4-BE49-F238E27FC236}">
                <a16:creationId xmlns:a16="http://schemas.microsoft.com/office/drawing/2014/main" id="{E25CD838-F592-4A9F-8FC2-F36667509001}"/>
              </a:ext>
            </a:extLst>
          </p:cNvPr>
          <p:cNvSpPr>
            <a:spLocks noGrp="1"/>
          </p:cNvSpPr>
          <p:nvPr>
            <p:ph type="body" sz="quarter" idx="17" hasCustomPrompt="1"/>
          </p:nvPr>
        </p:nvSpPr>
        <p:spPr>
          <a:xfrm>
            <a:off x="9371676" y="7"/>
            <a:ext cx="2414912" cy="5184559"/>
          </a:xfrm>
          <a:prstGeom prst="rect">
            <a:avLst/>
          </a:prstGeom>
          <a:solidFill>
            <a:schemeClr val="accent1"/>
          </a:solidFill>
        </p:spPr>
        <p:txBody>
          <a:bodyPr lIns="0" tIns="0" rIns="0" bIns="274320" anchor="b">
            <a:normAutofit/>
          </a:bodyPr>
          <a:lstStyle>
            <a:lvl1pPr algn="ctr">
              <a:defRPr sz="1333" b="1">
                <a:solidFill>
                  <a:schemeClr val="bg1"/>
                </a:solidFill>
              </a:defRPr>
            </a:lvl1pPr>
          </a:lstStyle>
          <a:p>
            <a:pPr lvl="0"/>
            <a:r>
              <a:rPr lang="en-US" dirty="0"/>
              <a:t>Month 00, 0000</a:t>
            </a:r>
          </a:p>
        </p:txBody>
      </p:sp>
      <p:pic>
        <p:nvPicPr>
          <p:cNvPr id="4" name="Picture 3">
            <a:extLst>
              <a:ext uri="{FF2B5EF4-FFF2-40B4-BE49-F238E27FC236}">
                <a16:creationId xmlns:a16="http://schemas.microsoft.com/office/drawing/2014/main" id="{45F4D846-4E5B-1A8F-CC6C-742CF76863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417441" y="5549300"/>
            <a:ext cx="2323383" cy="1073832"/>
          </a:xfrm>
          <a:prstGeom prst="rect">
            <a:avLst/>
          </a:prstGeom>
        </p:spPr>
      </p:pic>
    </p:spTree>
    <p:extLst>
      <p:ext uri="{BB962C8B-B14F-4D97-AF65-F5344CB8AC3E}">
        <p14:creationId xmlns:p14="http://schemas.microsoft.com/office/powerpoint/2010/main" val="997114215"/>
      </p:ext>
    </p:extLst>
  </p:cSld>
  <p:clrMapOvr>
    <a:masterClrMapping/>
  </p:clrMapOvr>
  <p:extLst>
    <p:ext uri="{DCECCB84-F9BA-43D5-87BE-67443E8EF086}">
      <p15:sldGuideLst xmlns:p15="http://schemas.microsoft.com/office/powerpoint/2012/main">
        <p15:guide id="1" orient="horz" pos="2652">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Image, Speaker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2E13C1-9446-1B44-5D44-95ECE2362DFC}"/>
              </a:ext>
            </a:extLst>
          </p:cNvPr>
          <p:cNvSpPr/>
          <p:nvPr/>
        </p:nvSpPr>
        <p:spPr>
          <a:xfrm>
            <a:off x="11" y="4386270"/>
            <a:ext cx="12191999" cy="24717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800" dirty="0"/>
          </a:p>
        </p:txBody>
      </p:sp>
      <p:sp>
        <p:nvSpPr>
          <p:cNvPr id="4" name="Picture Placeholder 7">
            <a:extLst>
              <a:ext uri="{FF2B5EF4-FFF2-40B4-BE49-F238E27FC236}">
                <a16:creationId xmlns:a16="http://schemas.microsoft.com/office/drawing/2014/main" id="{0225C09E-DF39-A5F8-A23A-87D7E2ADF632}"/>
              </a:ext>
            </a:extLst>
          </p:cNvPr>
          <p:cNvSpPr>
            <a:spLocks noGrp="1"/>
          </p:cNvSpPr>
          <p:nvPr>
            <p:ph type="pic" sz="quarter" idx="13" hasCustomPrompt="1"/>
          </p:nvPr>
        </p:nvSpPr>
        <p:spPr>
          <a:xfrm>
            <a:off x="0" y="7"/>
            <a:ext cx="12192000" cy="4386263"/>
          </a:xfrm>
          <a:prstGeom prst="rect">
            <a:avLst/>
          </a:prstGeom>
          <a:solidFill>
            <a:schemeClr val="accent4"/>
          </a:solidFill>
        </p:spPr>
        <p:txBody>
          <a:bodyPr/>
          <a:lstStyle>
            <a:lvl1pPr>
              <a:defRPr>
                <a:solidFill>
                  <a:schemeClr val="bg1"/>
                </a:solidFill>
              </a:defRPr>
            </a:lvl1pPr>
          </a:lstStyle>
          <a:p>
            <a:r>
              <a:rPr lang="en-US" dirty="0"/>
              <a:t>Click Icon to insert Image</a:t>
            </a:r>
          </a:p>
        </p:txBody>
      </p:sp>
      <p:sp>
        <p:nvSpPr>
          <p:cNvPr id="9" name="Text Placeholder 28">
            <a:extLst>
              <a:ext uri="{FF2B5EF4-FFF2-40B4-BE49-F238E27FC236}">
                <a16:creationId xmlns:a16="http://schemas.microsoft.com/office/drawing/2014/main" id="{0F89B67E-A29F-C66B-243C-C26F5452B8A1}"/>
              </a:ext>
            </a:extLst>
          </p:cNvPr>
          <p:cNvSpPr>
            <a:spLocks noGrp="1"/>
          </p:cNvSpPr>
          <p:nvPr>
            <p:ph type="body" sz="quarter" idx="18" hasCustomPrompt="1"/>
          </p:nvPr>
        </p:nvSpPr>
        <p:spPr>
          <a:xfrm>
            <a:off x="405422" y="5889603"/>
            <a:ext cx="8017305" cy="343679"/>
          </a:xfrm>
          <a:prstGeom prst="rect">
            <a:avLst/>
          </a:prstGeom>
        </p:spPr>
        <p:txBody>
          <a:bodyPr lIns="0" tIns="0" rIns="0" bIns="0">
            <a:normAutofit/>
          </a:bodyPr>
          <a:lstStyle>
            <a:lvl1pPr>
              <a:spcAft>
                <a:spcPts val="0"/>
              </a:spcAft>
              <a:defRPr lang="en-US" sz="2133" b="0" smtClean="0">
                <a:solidFill>
                  <a:schemeClr val="bg1"/>
                </a:solidFill>
                <a:effectLst/>
              </a:defRPr>
            </a:lvl1pPr>
            <a:lvl2pPr marL="0" indent="0">
              <a:spcBef>
                <a:spcPts val="200"/>
              </a:spcBef>
              <a:spcAft>
                <a:spcPts val="0"/>
              </a:spcAft>
              <a:buNone/>
              <a:defRPr sz="1800" b="1"/>
            </a:lvl2pPr>
          </a:lstStyle>
          <a:p>
            <a:r>
              <a:rPr lang="en-US" dirty="0">
                <a:effectLst/>
                <a:latin typeface="Arial Narrow" panose="020B0604020202020204" pitchFamily="34" charset="0"/>
              </a:rPr>
              <a:t>Subtitle header text here lorem </a:t>
            </a:r>
            <a:r>
              <a:rPr lang="en-US" dirty="0" err="1">
                <a:effectLst/>
                <a:latin typeface="Arial Narrow" panose="020B0604020202020204" pitchFamily="34" charset="0"/>
              </a:rPr>
              <a:t>upsum</a:t>
            </a:r>
            <a:r>
              <a:rPr lang="en-US" dirty="0">
                <a:effectLst/>
                <a:latin typeface="Arial Narrow" panose="020B0604020202020204" pitchFamily="34" charset="0"/>
              </a:rPr>
              <a:t> sic dolor </a:t>
            </a:r>
            <a:r>
              <a:rPr lang="en-US" dirty="0" err="1">
                <a:effectLst/>
                <a:latin typeface="Arial Narrow" panose="020B0604020202020204" pitchFamily="34" charset="0"/>
              </a:rPr>
              <a:t>est</a:t>
            </a:r>
            <a:r>
              <a:rPr lang="en-US" dirty="0">
                <a:effectLst/>
                <a:latin typeface="Arial Narrow" panose="020B0604020202020204" pitchFamily="34" charset="0"/>
              </a:rPr>
              <a:t> </a:t>
            </a:r>
            <a:r>
              <a:rPr lang="en-US" dirty="0" err="1">
                <a:effectLst/>
                <a:latin typeface="Arial Narrow" panose="020B0604020202020204" pitchFamily="34" charset="0"/>
              </a:rPr>
              <a:t>nunc</a:t>
            </a:r>
            <a:r>
              <a:rPr lang="en-US" dirty="0">
                <a:effectLst/>
                <a:latin typeface="Arial Narrow" panose="020B0604020202020204" pitchFamily="34" charset="0"/>
              </a:rPr>
              <a:t> </a:t>
            </a:r>
            <a:r>
              <a:rPr lang="en-US" dirty="0" err="1">
                <a:effectLst/>
                <a:latin typeface="Arial Narrow" panose="020B0604020202020204" pitchFamily="34" charset="0"/>
              </a:rPr>
              <a:t>cantandam</a:t>
            </a:r>
            <a:endParaRPr lang="en-US" dirty="0">
              <a:effectLst/>
              <a:latin typeface="Arial Narrow" panose="020B0604020202020204" pitchFamily="34" charset="0"/>
            </a:endParaRPr>
          </a:p>
        </p:txBody>
      </p:sp>
      <p:sp>
        <p:nvSpPr>
          <p:cNvPr id="10" name="Text Placeholder 28">
            <a:extLst>
              <a:ext uri="{FF2B5EF4-FFF2-40B4-BE49-F238E27FC236}">
                <a16:creationId xmlns:a16="http://schemas.microsoft.com/office/drawing/2014/main" id="{2B570576-AD11-52CA-5C41-4F2D0CFF6F92}"/>
              </a:ext>
            </a:extLst>
          </p:cNvPr>
          <p:cNvSpPr>
            <a:spLocks noGrp="1"/>
          </p:cNvSpPr>
          <p:nvPr>
            <p:ph type="body" sz="quarter" idx="19" hasCustomPrompt="1"/>
          </p:nvPr>
        </p:nvSpPr>
        <p:spPr>
          <a:xfrm>
            <a:off x="405422" y="6279454"/>
            <a:ext cx="8017305" cy="343679"/>
          </a:xfrm>
          <a:prstGeom prst="rect">
            <a:avLst/>
          </a:prstGeom>
        </p:spPr>
        <p:txBody>
          <a:bodyPr lIns="0" tIns="0" rIns="0" bIns="0">
            <a:normAutofit/>
          </a:bodyPr>
          <a:lstStyle>
            <a:lvl1pPr>
              <a:spcAft>
                <a:spcPts val="0"/>
              </a:spcAft>
              <a:defRPr lang="en-US" sz="1600" b="1" smtClean="0">
                <a:solidFill>
                  <a:schemeClr val="bg1"/>
                </a:solidFill>
                <a:effectLst/>
              </a:defRPr>
            </a:lvl1pPr>
            <a:lvl2pPr marL="0" indent="0">
              <a:spcBef>
                <a:spcPts val="200"/>
              </a:spcBef>
              <a:spcAft>
                <a:spcPts val="0"/>
              </a:spcAft>
              <a:buNone/>
              <a:defRPr sz="1800" b="1"/>
            </a:lvl2pPr>
          </a:lstStyle>
          <a:p>
            <a:r>
              <a:rPr lang="en-US" dirty="0">
                <a:effectLst/>
                <a:latin typeface="Arial Narrow" panose="020B0604020202020204" pitchFamily="34" charset="0"/>
              </a:rPr>
              <a:t>Subtitle header text here lorem </a:t>
            </a:r>
            <a:r>
              <a:rPr lang="en-US" dirty="0" err="1">
                <a:effectLst/>
                <a:latin typeface="Arial Narrow" panose="020B0604020202020204" pitchFamily="34" charset="0"/>
              </a:rPr>
              <a:t>upsum</a:t>
            </a:r>
            <a:r>
              <a:rPr lang="en-US" dirty="0">
                <a:effectLst/>
                <a:latin typeface="Arial Narrow" panose="020B0604020202020204" pitchFamily="34" charset="0"/>
              </a:rPr>
              <a:t> sic dolor </a:t>
            </a:r>
            <a:r>
              <a:rPr lang="en-US" dirty="0" err="1">
                <a:effectLst/>
                <a:latin typeface="Arial Narrow" panose="020B0604020202020204" pitchFamily="34" charset="0"/>
              </a:rPr>
              <a:t>est</a:t>
            </a:r>
            <a:r>
              <a:rPr lang="en-US" dirty="0">
                <a:effectLst/>
                <a:latin typeface="Arial Narrow" panose="020B0604020202020204" pitchFamily="34" charset="0"/>
              </a:rPr>
              <a:t> </a:t>
            </a:r>
            <a:r>
              <a:rPr lang="en-US" dirty="0" err="1">
                <a:effectLst/>
                <a:latin typeface="Arial Narrow" panose="020B0604020202020204" pitchFamily="34" charset="0"/>
              </a:rPr>
              <a:t>nunc</a:t>
            </a:r>
            <a:r>
              <a:rPr lang="en-US" dirty="0">
                <a:effectLst/>
                <a:latin typeface="Arial Narrow" panose="020B0604020202020204" pitchFamily="34" charset="0"/>
              </a:rPr>
              <a:t> </a:t>
            </a:r>
            <a:r>
              <a:rPr lang="en-US" dirty="0" err="1">
                <a:effectLst/>
                <a:latin typeface="Arial Narrow" panose="020B0604020202020204" pitchFamily="34" charset="0"/>
              </a:rPr>
              <a:t>cantandam</a:t>
            </a:r>
            <a:endParaRPr lang="en-US" dirty="0">
              <a:effectLst/>
              <a:latin typeface="Arial Narrow" panose="020B0604020202020204" pitchFamily="34" charset="0"/>
            </a:endParaRPr>
          </a:p>
        </p:txBody>
      </p:sp>
      <p:sp>
        <p:nvSpPr>
          <p:cNvPr id="13" name="Text Placeholder 28">
            <a:extLst>
              <a:ext uri="{FF2B5EF4-FFF2-40B4-BE49-F238E27FC236}">
                <a16:creationId xmlns:a16="http://schemas.microsoft.com/office/drawing/2014/main" id="{762FAC12-8E78-1285-DB09-E3D915F47A62}"/>
              </a:ext>
            </a:extLst>
          </p:cNvPr>
          <p:cNvSpPr>
            <a:spLocks noGrp="1"/>
          </p:cNvSpPr>
          <p:nvPr>
            <p:ph type="body" sz="quarter" idx="20" hasCustomPrompt="1"/>
          </p:nvPr>
        </p:nvSpPr>
        <p:spPr>
          <a:xfrm>
            <a:off x="9682849" y="5274437"/>
            <a:ext cx="1911068" cy="258160"/>
          </a:xfrm>
          <a:prstGeom prst="rect">
            <a:avLst/>
          </a:prstGeom>
        </p:spPr>
        <p:txBody>
          <a:bodyPr lIns="0" tIns="0" rIns="0" bIns="0">
            <a:normAutofit/>
          </a:bodyPr>
          <a:lstStyle>
            <a:lvl1pPr>
              <a:spcAft>
                <a:spcPts val="0"/>
              </a:spcAft>
              <a:defRPr lang="en-US" sz="1333" b="1" smtClean="0">
                <a:solidFill>
                  <a:schemeClr val="bg1"/>
                </a:solidFill>
                <a:effectLst/>
              </a:defRPr>
            </a:lvl1pPr>
            <a:lvl2pPr marL="0" indent="0">
              <a:spcBef>
                <a:spcPts val="200"/>
              </a:spcBef>
              <a:spcAft>
                <a:spcPts val="0"/>
              </a:spcAft>
              <a:buNone/>
              <a:defRPr sz="1800" b="1"/>
            </a:lvl2pPr>
          </a:lstStyle>
          <a:p>
            <a:r>
              <a:rPr lang="en-US" dirty="0">
                <a:effectLst/>
                <a:latin typeface="Arial Narrow" panose="020B0604020202020204" pitchFamily="34" charset="0"/>
              </a:rPr>
              <a:t>Month 00, 0000</a:t>
            </a:r>
          </a:p>
        </p:txBody>
      </p:sp>
      <p:sp>
        <p:nvSpPr>
          <p:cNvPr id="2" name="Title 1">
            <a:extLst>
              <a:ext uri="{FF2B5EF4-FFF2-40B4-BE49-F238E27FC236}">
                <a16:creationId xmlns:a16="http://schemas.microsoft.com/office/drawing/2014/main" id="{031429E0-1116-51A5-7B13-9D591B1D25F9}"/>
              </a:ext>
            </a:extLst>
          </p:cNvPr>
          <p:cNvSpPr>
            <a:spLocks noGrp="1"/>
          </p:cNvSpPr>
          <p:nvPr>
            <p:ph type="ctrTitle" hasCustomPrompt="1"/>
          </p:nvPr>
        </p:nvSpPr>
        <p:spPr>
          <a:xfrm>
            <a:off x="623018" y="4753233"/>
            <a:ext cx="7135284" cy="1072801"/>
          </a:xfrm>
          <a:prstGeom prst="rect">
            <a:avLst/>
          </a:prstGeom>
        </p:spPr>
        <p:txBody>
          <a:bodyPr lIns="0" tIns="0" rIns="0" bIns="0" anchor="t" anchorCtr="0">
            <a:normAutofit/>
          </a:bodyPr>
          <a:lstStyle>
            <a:lvl1pPr algn="l">
              <a:lnSpc>
                <a:spcPct val="80000"/>
              </a:lnSpc>
              <a:defRPr sz="4000" cap="all" baseline="0">
                <a:solidFill>
                  <a:schemeClr val="bg1"/>
                </a:solidFill>
              </a:defRPr>
            </a:lvl1pPr>
          </a:lstStyle>
          <a:p>
            <a:r>
              <a:rPr lang="en-US" dirty="0"/>
              <a:t>CLICK TO EDIT MASTER TITLE STYLE</a:t>
            </a:r>
          </a:p>
        </p:txBody>
      </p:sp>
      <p:pic>
        <p:nvPicPr>
          <p:cNvPr id="8" name="Picture 7">
            <a:extLst>
              <a:ext uri="{FF2B5EF4-FFF2-40B4-BE49-F238E27FC236}">
                <a16:creationId xmlns:a16="http://schemas.microsoft.com/office/drawing/2014/main" id="{2E5B8467-6FD8-2641-7A04-1EDD530261DC}"/>
              </a:ext>
            </a:extLst>
          </p:cNvPr>
          <p:cNvPicPr>
            <a:picLocks noChangeAspect="1"/>
          </p:cNvPicPr>
          <p:nvPr/>
        </p:nvPicPr>
        <p:blipFill>
          <a:blip r:embed="rId2"/>
          <a:stretch>
            <a:fillRect/>
          </a:stretch>
        </p:blipFill>
        <p:spPr>
          <a:xfrm>
            <a:off x="9682848" y="5826035"/>
            <a:ext cx="1775413" cy="523781"/>
          </a:xfrm>
          <a:prstGeom prst="rect">
            <a:avLst/>
          </a:prstGeom>
        </p:spPr>
      </p:pic>
      <p:cxnSp>
        <p:nvCxnSpPr>
          <p:cNvPr id="5" name="Straight Connector 4">
            <a:extLst>
              <a:ext uri="{FF2B5EF4-FFF2-40B4-BE49-F238E27FC236}">
                <a16:creationId xmlns:a16="http://schemas.microsoft.com/office/drawing/2014/main" id="{0D8C983F-6E9E-C70C-6CA3-398D06C15FC2}"/>
              </a:ext>
            </a:extLst>
          </p:cNvPr>
          <p:cNvCxnSpPr>
            <a:cxnSpLocks/>
          </p:cNvCxnSpPr>
          <p:nvPr/>
        </p:nvCxnSpPr>
        <p:spPr>
          <a:xfrm flipV="1">
            <a:off x="421777" y="4753230"/>
            <a:ext cx="0" cy="86266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6670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A09FC4D-72B6-6CAD-97DC-CDAE019D7E79}"/>
              </a:ext>
            </a:extLst>
          </p:cNvPr>
          <p:cNvSpPr>
            <a:spLocks noGrp="1"/>
          </p:cNvSpPr>
          <p:nvPr>
            <p:ph type="sldNum" sz="quarter" idx="4"/>
          </p:nvPr>
        </p:nvSpPr>
        <p:spPr>
          <a:xfrm>
            <a:off x="11297931" y="6383312"/>
            <a:ext cx="328132" cy="178093"/>
          </a:xfrm>
          <a:prstGeom prst="rect">
            <a:avLst/>
          </a:prstGeom>
        </p:spPr>
        <p:txBody>
          <a:bodyPr vert="horz" lIns="0" tIns="0" rIns="0" bIns="0" rtlCol="0" anchor="ctr"/>
          <a:lstStyle>
            <a:defPPr>
              <a:defRPr lang="en-US"/>
            </a:defPPr>
            <a:lvl1pPr marL="0" algn="l" defTabSz="914332" rtl="0" eaLnBrk="1" latinLnBrk="0" hangingPunct="1">
              <a:defRPr sz="9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fld id="{669E8FB1-A693-40F8-AB3B-DD0A7CF1172F}" type="slidenum">
              <a:rPr lang="en-US" smtClean="0"/>
              <a:pPr/>
              <a:t>‹#›</a:t>
            </a:fld>
            <a:endParaRPr lang="en-US" dirty="0"/>
          </a:p>
        </p:txBody>
      </p:sp>
      <p:sp>
        <p:nvSpPr>
          <p:cNvPr id="7" name="Title Placeholder 1">
            <a:extLst>
              <a:ext uri="{FF2B5EF4-FFF2-40B4-BE49-F238E27FC236}">
                <a16:creationId xmlns:a16="http://schemas.microsoft.com/office/drawing/2014/main" id="{159A4757-FBFC-524A-1EA6-349C96F44151}"/>
              </a:ext>
            </a:extLst>
          </p:cNvPr>
          <p:cNvSpPr>
            <a:spLocks noGrp="1"/>
          </p:cNvSpPr>
          <p:nvPr>
            <p:ph type="title" hasCustomPrompt="1"/>
          </p:nvPr>
        </p:nvSpPr>
        <p:spPr>
          <a:xfrm>
            <a:off x="807569" y="441520"/>
            <a:ext cx="9369833" cy="1320777"/>
          </a:xfrm>
          <a:prstGeom prst="rect">
            <a:avLst/>
          </a:prstGeom>
        </p:spPr>
        <p:txBody>
          <a:bodyPr vert="horz" lIns="0" tIns="0" rIns="0" bIns="0" rtlCol="0" anchor="t">
            <a:normAutofit/>
          </a:bodyPr>
          <a:lstStyle>
            <a:lvl1pPr>
              <a:lnSpc>
                <a:spcPct val="80000"/>
              </a:lnSpc>
              <a:defRPr sz="3733" b="1" i="0" cap="all" baseline="0">
                <a:latin typeface="Arial Narrow" panose="020B0604020202020204" pitchFamily="34" charset="0"/>
                <a:cs typeface="Arial Narrow" panose="020B0604020202020204" pitchFamily="34" charset="0"/>
              </a:defRPr>
            </a:lvl1pPr>
          </a:lstStyle>
          <a:p>
            <a:r>
              <a:rPr lang="en-US" dirty="0"/>
              <a:t>Click to edit Master title lorem ipsum on 2 lines sic dolor quisquam omnibus</a:t>
            </a:r>
          </a:p>
        </p:txBody>
      </p:sp>
      <p:cxnSp>
        <p:nvCxnSpPr>
          <p:cNvPr id="9" name="Straight Connector 8">
            <a:extLst>
              <a:ext uri="{FF2B5EF4-FFF2-40B4-BE49-F238E27FC236}">
                <a16:creationId xmlns:a16="http://schemas.microsoft.com/office/drawing/2014/main" id="{813A1DFD-6702-D3E8-22A1-AC273BC3BA5C}"/>
              </a:ext>
            </a:extLst>
          </p:cNvPr>
          <p:cNvCxnSpPr>
            <a:cxnSpLocks/>
          </p:cNvCxnSpPr>
          <p:nvPr/>
        </p:nvCxnSpPr>
        <p:spPr>
          <a:xfrm flipV="1">
            <a:off x="598548" y="452088"/>
            <a:ext cx="0" cy="7969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778D506-05AB-EFC2-C65C-5D29C35CFBF3}"/>
              </a:ext>
            </a:extLst>
          </p:cNvPr>
          <p:cNvSpPr txBox="1"/>
          <p:nvPr/>
        </p:nvSpPr>
        <p:spPr>
          <a:xfrm>
            <a:off x="565938" y="6339025"/>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2" name="Straight Connector 11">
            <a:extLst>
              <a:ext uri="{FF2B5EF4-FFF2-40B4-BE49-F238E27FC236}">
                <a16:creationId xmlns:a16="http://schemas.microsoft.com/office/drawing/2014/main" id="{4CF42ED9-55B5-80ED-6EF2-1C451C5297D5}"/>
              </a:ext>
            </a:extLst>
          </p:cNvPr>
          <p:cNvCxnSpPr>
            <a:cxnSpLocks/>
          </p:cNvCxnSpPr>
          <p:nvPr/>
        </p:nvCxnSpPr>
        <p:spPr>
          <a:xfrm>
            <a:off x="1295400" y="6469161"/>
            <a:ext cx="990162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73E6990-195D-87F0-6EB2-E90643833D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3398" y="456558"/>
            <a:ext cx="267623" cy="267623"/>
          </a:xfrm>
          <a:prstGeom prst="rect">
            <a:avLst/>
          </a:prstGeom>
        </p:spPr>
      </p:pic>
    </p:spTree>
    <p:extLst>
      <p:ext uri="{BB962C8B-B14F-4D97-AF65-F5344CB8AC3E}">
        <p14:creationId xmlns:p14="http://schemas.microsoft.com/office/powerpoint/2010/main" val="576085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LT Section-Whit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A54BED1-7CC8-5524-5503-15E3E3A9875D}"/>
              </a:ext>
            </a:extLst>
          </p:cNvPr>
          <p:cNvSpPr>
            <a:spLocks noGrp="1"/>
          </p:cNvSpPr>
          <p:nvPr>
            <p:ph type="body" idx="1"/>
          </p:nvPr>
        </p:nvSpPr>
        <p:spPr>
          <a:xfrm>
            <a:off x="569024" y="4589469"/>
            <a:ext cx="5982123" cy="1500187"/>
          </a:xfrm>
          <a:prstGeom prst="rect">
            <a:avLst/>
          </a:prstGeom>
        </p:spPr>
        <p:txBody>
          <a:bodyPr lIns="0" tIns="0" rIns="0" bIns="0">
            <a:normAutofit/>
          </a:bodyPr>
          <a:lstStyle>
            <a:lvl1pPr marL="0" indent="0">
              <a:buClr>
                <a:schemeClr val="accent1"/>
              </a:buClr>
              <a:buFont typeface="Arial" panose="020B0604020202020204" pitchFamily="34" charset="0"/>
              <a:buNone/>
              <a:defRPr sz="1867">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6" name="Title 1">
            <a:extLst>
              <a:ext uri="{FF2B5EF4-FFF2-40B4-BE49-F238E27FC236}">
                <a16:creationId xmlns:a16="http://schemas.microsoft.com/office/drawing/2014/main" id="{8FE226C9-EC69-6BC2-21CD-480A928D6518}"/>
              </a:ext>
            </a:extLst>
          </p:cNvPr>
          <p:cNvSpPr>
            <a:spLocks noGrp="1"/>
          </p:cNvSpPr>
          <p:nvPr>
            <p:ph type="title" hasCustomPrompt="1"/>
          </p:nvPr>
        </p:nvSpPr>
        <p:spPr>
          <a:xfrm>
            <a:off x="569024" y="1709746"/>
            <a:ext cx="5982123" cy="2852737"/>
          </a:xfrm>
          <a:prstGeom prst="rect">
            <a:avLst/>
          </a:prstGeom>
        </p:spPr>
        <p:txBody>
          <a:bodyPr lIns="0" tIns="0" rIns="0" bIns="0" anchor="ctr">
            <a:normAutofit/>
          </a:bodyPr>
          <a:lstStyle>
            <a:lvl1pPr>
              <a:defRPr sz="6133">
                <a:solidFill>
                  <a:schemeClr val="tx1"/>
                </a:solidFill>
              </a:defRPr>
            </a:lvl1pPr>
          </a:lstStyle>
          <a:p>
            <a:r>
              <a:rPr lang="en-US" dirty="0"/>
              <a:t>Click to edit title</a:t>
            </a:r>
          </a:p>
        </p:txBody>
      </p:sp>
      <p:cxnSp>
        <p:nvCxnSpPr>
          <p:cNvPr id="8" name="Straight Connector 7">
            <a:extLst>
              <a:ext uri="{FF2B5EF4-FFF2-40B4-BE49-F238E27FC236}">
                <a16:creationId xmlns:a16="http://schemas.microsoft.com/office/drawing/2014/main" id="{CF26F4A7-8649-ADD4-899C-2557CDAED654}"/>
              </a:ext>
            </a:extLst>
          </p:cNvPr>
          <p:cNvCxnSpPr>
            <a:cxnSpLocks/>
          </p:cNvCxnSpPr>
          <p:nvPr/>
        </p:nvCxnSpPr>
        <p:spPr>
          <a:xfrm>
            <a:off x="108827" y="2404534"/>
            <a:ext cx="0" cy="1316567"/>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3805094-7BBB-25A3-3007-FB2918DEA8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4382" y="2828779"/>
            <a:ext cx="600221" cy="600221"/>
          </a:xfrm>
          <a:prstGeom prst="rect">
            <a:avLst/>
          </a:prstGeom>
        </p:spPr>
      </p:pic>
    </p:spTree>
    <p:extLst>
      <p:ext uri="{BB962C8B-B14F-4D97-AF65-F5344CB8AC3E}">
        <p14:creationId xmlns:p14="http://schemas.microsoft.com/office/powerpoint/2010/main" val="381232793"/>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LT Section-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F828BC-CDC3-F6A4-77D1-5BD7B2AFE7A3}"/>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 Placeholder 2">
            <a:extLst>
              <a:ext uri="{FF2B5EF4-FFF2-40B4-BE49-F238E27FC236}">
                <a16:creationId xmlns:a16="http://schemas.microsoft.com/office/drawing/2014/main" id="{BA54BED1-7CC8-5524-5503-15E3E3A9875D}"/>
              </a:ext>
            </a:extLst>
          </p:cNvPr>
          <p:cNvSpPr>
            <a:spLocks noGrp="1"/>
          </p:cNvSpPr>
          <p:nvPr>
            <p:ph type="body" idx="1"/>
          </p:nvPr>
        </p:nvSpPr>
        <p:spPr>
          <a:xfrm>
            <a:off x="569024" y="4589469"/>
            <a:ext cx="5982123" cy="1500187"/>
          </a:xfrm>
          <a:prstGeom prst="rect">
            <a:avLst/>
          </a:prstGeom>
        </p:spPr>
        <p:txBody>
          <a:bodyPr lIns="0" tIns="0" rIns="0" bIns="0">
            <a:normAutofit/>
          </a:bodyPr>
          <a:lstStyle>
            <a:lvl1pPr marL="0" indent="0">
              <a:buNone/>
              <a:defRPr sz="1867">
                <a:solidFill>
                  <a:schemeClr val="bg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7" name="Title 1">
            <a:extLst>
              <a:ext uri="{FF2B5EF4-FFF2-40B4-BE49-F238E27FC236}">
                <a16:creationId xmlns:a16="http://schemas.microsoft.com/office/drawing/2014/main" id="{AFA78181-3306-216A-82A3-3782C069AE8C}"/>
              </a:ext>
            </a:extLst>
          </p:cNvPr>
          <p:cNvSpPr>
            <a:spLocks noGrp="1"/>
          </p:cNvSpPr>
          <p:nvPr>
            <p:ph type="title" hasCustomPrompt="1"/>
          </p:nvPr>
        </p:nvSpPr>
        <p:spPr>
          <a:xfrm>
            <a:off x="569024" y="1709746"/>
            <a:ext cx="5982123" cy="2852737"/>
          </a:xfrm>
          <a:prstGeom prst="rect">
            <a:avLst/>
          </a:prstGeom>
        </p:spPr>
        <p:txBody>
          <a:bodyPr lIns="0" tIns="0" rIns="0" bIns="0" anchor="ctr">
            <a:normAutofit/>
          </a:bodyPr>
          <a:lstStyle>
            <a:lvl1pPr>
              <a:defRPr sz="6133">
                <a:solidFill>
                  <a:schemeClr val="bg1"/>
                </a:solidFill>
              </a:defRPr>
            </a:lvl1pPr>
          </a:lstStyle>
          <a:p>
            <a:r>
              <a:rPr lang="en-US" dirty="0"/>
              <a:t>Click to edit title</a:t>
            </a:r>
          </a:p>
        </p:txBody>
      </p:sp>
      <p:cxnSp>
        <p:nvCxnSpPr>
          <p:cNvPr id="9" name="Straight Connector 8">
            <a:extLst>
              <a:ext uri="{FF2B5EF4-FFF2-40B4-BE49-F238E27FC236}">
                <a16:creationId xmlns:a16="http://schemas.microsoft.com/office/drawing/2014/main" id="{1783C425-7939-E55B-7D5A-0589A4E422CA}"/>
              </a:ext>
            </a:extLst>
          </p:cNvPr>
          <p:cNvCxnSpPr>
            <a:cxnSpLocks/>
          </p:cNvCxnSpPr>
          <p:nvPr/>
        </p:nvCxnSpPr>
        <p:spPr>
          <a:xfrm>
            <a:off x="108827" y="2404534"/>
            <a:ext cx="0" cy="1316567"/>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54B0E21-798F-89C7-66FB-CEB5605C3B6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44382" y="2828779"/>
            <a:ext cx="600221" cy="600221"/>
          </a:xfrm>
          <a:prstGeom prst="rect">
            <a:avLst/>
          </a:prstGeom>
        </p:spPr>
      </p:pic>
    </p:spTree>
    <p:extLst>
      <p:ext uri="{BB962C8B-B14F-4D97-AF65-F5344CB8AC3E}">
        <p14:creationId xmlns:p14="http://schemas.microsoft.com/office/powerpoint/2010/main" val="2506538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LT Section-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F828BC-CDC3-F6A4-77D1-5BD7B2AFE7A3}"/>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1">
            <a:extLst>
              <a:ext uri="{FF2B5EF4-FFF2-40B4-BE49-F238E27FC236}">
                <a16:creationId xmlns:a16="http://schemas.microsoft.com/office/drawing/2014/main" id="{EB02F648-01E5-7521-F5C2-0F1DEB798FA5}"/>
              </a:ext>
            </a:extLst>
          </p:cNvPr>
          <p:cNvSpPr>
            <a:spLocks noGrp="1"/>
          </p:cNvSpPr>
          <p:nvPr>
            <p:ph type="title" hasCustomPrompt="1"/>
          </p:nvPr>
        </p:nvSpPr>
        <p:spPr>
          <a:xfrm>
            <a:off x="569024" y="1709746"/>
            <a:ext cx="5982123" cy="2852737"/>
          </a:xfrm>
          <a:prstGeom prst="rect">
            <a:avLst/>
          </a:prstGeom>
        </p:spPr>
        <p:txBody>
          <a:bodyPr lIns="0" tIns="0" rIns="0" bIns="0" anchor="ctr">
            <a:normAutofit/>
          </a:bodyPr>
          <a:lstStyle>
            <a:lvl1pPr>
              <a:defRPr sz="6133">
                <a:solidFill>
                  <a:schemeClr val="bg1"/>
                </a:solidFill>
              </a:defRPr>
            </a:lvl1pPr>
          </a:lstStyle>
          <a:p>
            <a:r>
              <a:rPr lang="en-US" dirty="0"/>
              <a:t>Click to edit title</a:t>
            </a:r>
          </a:p>
        </p:txBody>
      </p:sp>
      <p:cxnSp>
        <p:nvCxnSpPr>
          <p:cNvPr id="5" name="Straight Connector 4">
            <a:extLst>
              <a:ext uri="{FF2B5EF4-FFF2-40B4-BE49-F238E27FC236}">
                <a16:creationId xmlns:a16="http://schemas.microsoft.com/office/drawing/2014/main" id="{AA81DDAC-929E-557A-4AC7-926B67C61435}"/>
              </a:ext>
            </a:extLst>
          </p:cNvPr>
          <p:cNvCxnSpPr>
            <a:cxnSpLocks/>
          </p:cNvCxnSpPr>
          <p:nvPr/>
        </p:nvCxnSpPr>
        <p:spPr>
          <a:xfrm>
            <a:off x="108827" y="2404534"/>
            <a:ext cx="0" cy="1316567"/>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E98B3536-CFB6-35F9-98CA-A95D71871561}"/>
              </a:ext>
            </a:extLst>
          </p:cNvPr>
          <p:cNvSpPr>
            <a:spLocks noGrp="1"/>
          </p:cNvSpPr>
          <p:nvPr>
            <p:ph type="body" idx="1"/>
          </p:nvPr>
        </p:nvSpPr>
        <p:spPr>
          <a:xfrm>
            <a:off x="569024" y="4589469"/>
            <a:ext cx="5982123" cy="1500187"/>
          </a:xfrm>
          <a:prstGeom prst="rect">
            <a:avLst/>
          </a:prstGeom>
        </p:spPr>
        <p:txBody>
          <a:bodyPr lIns="0" tIns="0" rIns="0" bIns="0">
            <a:normAutofit/>
          </a:bodyPr>
          <a:lstStyle>
            <a:lvl1pPr marL="0" indent="0">
              <a:buNone/>
              <a:defRPr sz="1867">
                <a:solidFill>
                  <a:schemeClr val="bg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BEBDE40D-E22E-70F3-8FB7-3E38798D909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44382" y="2828779"/>
            <a:ext cx="600221" cy="600221"/>
          </a:xfrm>
          <a:prstGeom prst="rect">
            <a:avLst/>
          </a:prstGeom>
        </p:spPr>
      </p:pic>
    </p:spTree>
    <p:extLst>
      <p:ext uri="{BB962C8B-B14F-4D97-AF65-F5344CB8AC3E}">
        <p14:creationId xmlns:p14="http://schemas.microsoft.com/office/powerpoint/2010/main" val="182901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2Lin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1EE9F4-F6C0-19C9-A0D2-4EB3521B5C7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1003" y="90122"/>
            <a:ext cx="3291903" cy="1521469"/>
          </a:xfrm>
          <a:prstGeom prst="rect">
            <a:avLst/>
          </a:prstGeom>
        </p:spPr>
      </p:pic>
      <p:cxnSp>
        <p:nvCxnSpPr>
          <p:cNvPr id="4" name="Straight Connector 3">
            <a:extLst>
              <a:ext uri="{FF2B5EF4-FFF2-40B4-BE49-F238E27FC236}">
                <a16:creationId xmlns:a16="http://schemas.microsoft.com/office/drawing/2014/main" id="{80D5CE03-931E-A566-980B-E3C3076E531E}"/>
              </a:ext>
            </a:extLst>
          </p:cNvPr>
          <p:cNvCxnSpPr>
            <a:cxnSpLocks/>
          </p:cNvCxnSpPr>
          <p:nvPr/>
        </p:nvCxnSpPr>
        <p:spPr>
          <a:xfrm flipV="1">
            <a:off x="648565" y="2057256"/>
            <a:ext cx="0" cy="108387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7E8D8F0-93BB-EF5B-35CE-825EC0A4CCA1}"/>
              </a:ext>
            </a:extLst>
          </p:cNvPr>
          <p:cNvSpPr>
            <a:spLocks noGrp="1"/>
          </p:cNvSpPr>
          <p:nvPr>
            <p:ph type="title" hasCustomPrompt="1"/>
          </p:nvPr>
        </p:nvSpPr>
        <p:spPr>
          <a:xfrm>
            <a:off x="930046" y="2043870"/>
            <a:ext cx="10729181" cy="1385111"/>
          </a:xfrm>
          <a:prstGeom prst="rect">
            <a:avLst/>
          </a:prstGeom>
        </p:spPr>
        <p:txBody>
          <a:bodyPr lIns="0" tIns="0" rIns="0">
            <a:normAutofit/>
          </a:bodyPr>
          <a:lstStyle>
            <a:lvl1pPr>
              <a:lnSpc>
                <a:spcPct val="80000"/>
              </a:lnSpc>
              <a:defRPr sz="5067" b="1" i="0" cap="all" baseline="0">
                <a:latin typeface="Arial Narrow" panose="020B0604020202020204" pitchFamily="34" charset="0"/>
                <a:cs typeface="Arial Narrow" panose="020B0604020202020204" pitchFamily="34" charset="0"/>
              </a:defRPr>
            </a:lvl1pPr>
          </a:lstStyle>
          <a:p>
            <a:r>
              <a:rPr lang="en-US" dirty="0"/>
              <a:t>Section divider lorem ipsum omni </a:t>
            </a:r>
            <a:br>
              <a:rPr lang="en-US" dirty="0"/>
            </a:br>
            <a:r>
              <a:rPr lang="en-US" dirty="0"/>
              <a:t>2 lines sic dolor nunc cantandam</a:t>
            </a:r>
          </a:p>
        </p:txBody>
      </p:sp>
      <p:sp>
        <p:nvSpPr>
          <p:cNvPr id="12" name="TextBox 11">
            <a:extLst>
              <a:ext uri="{FF2B5EF4-FFF2-40B4-BE49-F238E27FC236}">
                <a16:creationId xmlns:a16="http://schemas.microsoft.com/office/drawing/2014/main" id="{30A9DAD4-1FB9-AC14-F105-C4D8E8E59667}"/>
              </a:ext>
            </a:extLst>
          </p:cNvPr>
          <p:cNvSpPr txBox="1"/>
          <p:nvPr/>
        </p:nvSpPr>
        <p:spPr>
          <a:xfrm>
            <a:off x="565938" y="6339025"/>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3" name="Straight Connector 12">
            <a:extLst>
              <a:ext uri="{FF2B5EF4-FFF2-40B4-BE49-F238E27FC236}">
                <a16:creationId xmlns:a16="http://schemas.microsoft.com/office/drawing/2014/main" id="{A7EDB594-1937-79A3-3112-6EAA41421D7E}"/>
              </a:ext>
            </a:extLst>
          </p:cNvPr>
          <p:cNvCxnSpPr>
            <a:cxnSpLocks/>
          </p:cNvCxnSpPr>
          <p:nvPr/>
        </p:nvCxnSpPr>
        <p:spPr>
          <a:xfrm>
            <a:off x="1295400" y="6469161"/>
            <a:ext cx="10330663"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405309"/>
      </p:ext>
    </p:extLst>
  </p:cSld>
  <p:clrMapOvr>
    <a:masterClrMapping/>
  </p:clrMapOvr>
  <p:hf hdr="0" dt="0"/>
  <p:extLst>
    <p:ext uri="{DCECCB84-F9BA-43D5-87BE-67443E8EF086}">
      <p15:sldGuideLst xmlns:p15="http://schemas.microsoft.com/office/powerpoint/2012/main">
        <p15:guide id="1" orient="horz" pos="972">
          <p15:clr>
            <a:srgbClr val="FBAE40"/>
          </p15:clr>
        </p15:guide>
        <p15:guide id="2" pos="2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ALT Section-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F828BC-CDC3-F6A4-77D1-5BD7B2AFE7A3}"/>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2">
            <a:extLst>
              <a:ext uri="{FF2B5EF4-FFF2-40B4-BE49-F238E27FC236}">
                <a16:creationId xmlns:a16="http://schemas.microsoft.com/office/drawing/2014/main" id="{1A050FAE-2BD9-B1FE-76C2-201DC3929FC5}"/>
              </a:ext>
            </a:extLst>
          </p:cNvPr>
          <p:cNvSpPr>
            <a:spLocks noGrp="1"/>
          </p:cNvSpPr>
          <p:nvPr>
            <p:ph type="body" idx="1"/>
          </p:nvPr>
        </p:nvSpPr>
        <p:spPr>
          <a:xfrm>
            <a:off x="569024" y="4589469"/>
            <a:ext cx="5982123" cy="1500187"/>
          </a:xfrm>
          <a:prstGeom prst="rect">
            <a:avLst/>
          </a:prstGeom>
        </p:spPr>
        <p:txBody>
          <a:bodyPr lIns="0" tIns="0" rIns="0" bIns="0">
            <a:normAutofit/>
          </a:bodyPr>
          <a:lstStyle>
            <a:lvl1pPr marL="0" indent="0">
              <a:buNone/>
              <a:defRPr sz="1867">
                <a:solidFill>
                  <a:schemeClr val="bg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7" name="Title 1">
            <a:extLst>
              <a:ext uri="{FF2B5EF4-FFF2-40B4-BE49-F238E27FC236}">
                <a16:creationId xmlns:a16="http://schemas.microsoft.com/office/drawing/2014/main" id="{53498CA0-5E08-82C2-06FE-E47D4B39D729}"/>
              </a:ext>
            </a:extLst>
          </p:cNvPr>
          <p:cNvSpPr>
            <a:spLocks noGrp="1"/>
          </p:cNvSpPr>
          <p:nvPr>
            <p:ph type="title" hasCustomPrompt="1"/>
          </p:nvPr>
        </p:nvSpPr>
        <p:spPr>
          <a:xfrm>
            <a:off x="569024" y="1709746"/>
            <a:ext cx="5982123" cy="2852737"/>
          </a:xfrm>
          <a:prstGeom prst="rect">
            <a:avLst/>
          </a:prstGeom>
        </p:spPr>
        <p:txBody>
          <a:bodyPr lIns="0" tIns="0" rIns="0" bIns="0" anchor="ctr">
            <a:normAutofit/>
          </a:bodyPr>
          <a:lstStyle>
            <a:lvl1pPr>
              <a:defRPr sz="6133">
                <a:solidFill>
                  <a:schemeClr val="bg1"/>
                </a:solidFill>
              </a:defRPr>
            </a:lvl1pPr>
          </a:lstStyle>
          <a:p>
            <a:r>
              <a:rPr lang="en-US" dirty="0"/>
              <a:t>Click to edit title</a:t>
            </a:r>
          </a:p>
        </p:txBody>
      </p:sp>
      <p:cxnSp>
        <p:nvCxnSpPr>
          <p:cNvPr id="8" name="Straight Connector 7">
            <a:extLst>
              <a:ext uri="{FF2B5EF4-FFF2-40B4-BE49-F238E27FC236}">
                <a16:creationId xmlns:a16="http://schemas.microsoft.com/office/drawing/2014/main" id="{BED2C3B6-E6DB-9EF5-B135-5BCE9628C46C}"/>
              </a:ext>
            </a:extLst>
          </p:cNvPr>
          <p:cNvCxnSpPr>
            <a:cxnSpLocks/>
          </p:cNvCxnSpPr>
          <p:nvPr/>
        </p:nvCxnSpPr>
        <p:spPr>
          <a:xfrm>
            <a:off x="108827" y="2404534"/>
            <a:ext cx="0" cy="1316567"/>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B4BA4CC-B145-991D-2311-F638F696C3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44382" y="2828779"/>
            <a:ext cx="600221" cy="600221"/>
          </a:xfrm>
          <a:prstGeom prst="rect">
            <a:avLst/>
          </a:prstGeom>
        </p:spPr>
      </p:pic>
    </p:spTree>
    <p:extLst>
      <p:ext uri="{BB962C8B-B14F-4D97-AF65-F5344CB8AC3E}">
        <p14:creationId xmlns:p14="http://schemas.microsoft.com/office/powerpoint/2010/main" val="1567414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LT Section-Black">
    <p:bg>
      <p:bgPr>
        <a:solidFill>
          <a:schemeClr val="accent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F828BC-CDC3-F6A4-77D1-5BD7B2AFE7A3}"/>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2">
            <a:extLst>
              <a:ext uri="{FF2B5EF4-FFF2-40B4-BE49-F238E27FC236}">
                <a16:creationId xmlns:a16="http://schemas.microsoft.com/office/drawing/2014/main" id="{C6BB7FF9-F692-008B-1DF8-2FE258428F2F}"/>
              </a:ext>
            </a:extLst>
          </p:cNvPr>
          <p:cNvSpPr>
            <a:spLocks noGrp="1"/>
          </p:cNvSpPr>
          <p:nvPr>
            <p:ph type="body" idx="1"/>
          </p:nvPr>
        </p:nvSpPr>
        <p:spPr>
          <a:xfrm>
            <a:off x="569024" y="4589469"/>
            <a:ext cx="5982123" cy="1500187"/>
          </a:xfrm>
          <a:prstGeom prst="rect">
            <a:avLst/>
          </a:prstGeom>
        </p:spPr>
        <p:txBody>
          <a:bodyPr lIns="0" tIns="0" rIns="0" bIns="0">
            <a:normAutofit/>
          </a:bodyPr>
          <a:lstStyle>
            <a:lvl1pPr marL="0" indent="0">
              <a:buNone/>
              <a:defRPr sz="1867">
                <a:solidFill>
                  <a:schemeClr val="bg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297357D4-939A-78B1-5357-81BD03D9618D}"/>
              </a:ext>
            </a:extLst>
          </p:cNvPr>
          <p:cNvSpPr>
            <a:spLocks noGrp="1"/>
          </p:cNvSpPr>
          <p:nvPr>
            <p:ph type="title" hasCustomPrompt="1"/>
          </p:nvPr>
        </p:nvSpPr>
        <p:spPr>
          <a:xfrm>
            <a:off x="569024" y="1709746"/>
            <a:ext cx="5982123" cy="2852737"/>
          </a:xfrm>
          <a:prstGeom prst="rect">
            <a:avLst/>
          </a:prstGeom>
        </p:spPr>
        <p:txBody>
          <a:bodyPr lIns="0" tIns="0" rIns="0" bIns="0" anchor="ctr">
            <a:normAutofit/>
          </a:bodyPr>
          <a:lstStyle>
            <a:lvl1pPr>
              <a:defRPr sz="6133">
                <a:solidFill>
                  <a:schemeClr val="bg1"/>
                </a:solidFill>
              </a:defRPr>
            </a:lvl1pPr>
          </a:lstStyle>
          <a:p>
            <a:r>
              <a:rPr lang="en-US" dirty="0"/>
              <a:t>Click to edit title</a:t>
            </a:r>
          </a:p>
        </p:txBody>
      </p:sp>
      <p:cxnSp>
        <p:nvCxnSpPr>
          <p:cNvPr id="6" name="Straight Connector 5">
            <a:extLst>
              <a:ext uri="{FF2B5EF4-FFF2-40B4-BE49-F238E27FC236}">
                <a16:creationId xmlns:a16="http://schemas.microsoft.com/office/drawing/2014/main" id="{75FCD824-C9B0-0D57-FD98-5026045E63DC}"/>
              </a:ext>
            </a:extLst>
          </p:cNvPr>
          <p:cNvCxnSpPr>
            <a:cxnSpLocks/>
          </p:cNvCxnSpPr>
          <p:nvPr/>
        </p:nvCxnSpPr>
        <p:spPr>
          <a:xfrm>
            <a:off x="108827" y="2404534"/>
            <a:ext cx="0" cy="1316567"/>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881FED-0C5D-C820-5647-CD7BDE712A9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844382" y="2828779"/>
            <a:ext cx="600221" cy="600221"/>
          </a:xfrm>
          <a:prstGeom prst="rect">
            <a:avLst/>
          </a:prstGeom>
        </p:spPr>
      </p:pic>
    </p:spTree>
    <p:extLst>
      <p:ext uri="{BB962C8B-B14F-4D97-AF65-F5344CB8AC3E}">
        <p14:creationId xmlns:p14="http://schemas.microsoft.com/office/powerpoint/2010/main" val="37860914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AE3F2A89-6237-5129-AF13-9AD9008488E4}"/>
              </a:ext>
            </a:extLst>
          </p:cNvPr>
          <p:cNvSpPr>
            <a:spLocks noGrp="1"/>
          </p:cNvSpPr>
          <p:nvPr>
            <p:ph type="pic" sz="quarter" idx="10"/>
          </p:nvPr>
        </p:nvSpPr>
        <p:spPr>
          <a:xfrm>
            <a:off x="6096001" y="0"/>
            <a:ext cx="6096008" cy="6858000"/>
          </a:xfrm>
          <a:prstGeom prst="rect">
            <a:avLst/>
          </a:prstGeom>
          <a:solidFill>
            <a:schemeClr val="bg2">
              <a:lumMod val="85000"/>
            </a:schemeClr>
          </a:solidFill>
        </p:spPr>
        <p:txBody>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9FC8516-CC34-B5CE-9413-E52FD07BB6CF}"/>
              </a:ext>
            </a:extLst>
          </p:cNvPr>
          <p:cNvSpPr>
            <a:spLocks noGrp="1"/>
          </p:cNvSpPr>
          <p:nvPr>
            <p:ph type="body" idx="1"/>
          </p:nvPr>
        </p:nvSpPr>
        <p:spPr>
          <a:xfrm>
            <a:off x="569024" y="4589469"/>
            <a:ext cx="5145043" cy="1500187"/>
          </a:xfrm>
          <a:prstGeom prst="rect">
            <a:avLst/>
          </a:prstGeom>
        </p:spPr>
        <p:txBody>
          <a:bodyPr lIns="0" tIns="0" rIns="0" bIns="0">
            <a:normAutofit/>
          </a:bodyPr>
          <a:lstStyle>
            <a:lvl1pPr marL="0" indent="0">
              <a:buClr>
                <a:schemeClr val="accent1"/>
              </a:buClr>
              <a:buFont typeface="Arial" panose="020B0604020202020204" pitchFamily="34" charset="0"/>
              <a:buNone/>
              <a:defRPr sz="1867">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5" name="Title 1">
            <a:extLst>
              <a:ext uri="{FF2B5EF4-FFF2-40B4-BE49-F238E27FC236}">
                <a16:creationId xmlns:a16="http://schemas.microsoft.com/office/drawing/2014/main" id="{3C03BDA4-11BE-70ED-A265-0DBB483F5D55}"/>
              </a:ext>
            </a:extLst>
          </p:cNvPr>
          <p:cNvSpPr>
            <a:spLocks noGrp="1"/>
          </p:cNvSpPr>
          <p:nvPr>
            <p:ph type="title" hasCustomPrompt="1"/>
          </p:nvPr>
        </p:nvSpPr>
        <p:spPr>
          <a:xfrm>
            <a:off x="569024" y="1709746"/>
            <a:ext cx="5145039" cy="2852737"/>
          </a:xfrm>
          <a:prstGeom prst="rect">
            <a:avLst/>
          </a:prstGeom>
        </p:spPr>
        <p:txBody>
          <a:bodyPr lIns="0" tIns="0" rIns="0" bIns="0" anchor="ctr">
            <a:normAutofit/>
          </a:bodyPr>
          <a:lstStyle>
            <a:lvl1pPr>
              <a:defRPr sz="6133">
                <a:solidFill>
                  <a:schemeClr val="tx1"/>
                </a:solidFill>
              </a:defRPr>
            </a:lvl1pPr>
          </a:lstStyle>
          <a:p>
            <a:r>
              <a:rPr lang="en-US" dirty="0"/>
              <a:t>Click to edit title</a:t>
            </a:r>
          </a:p>
        </p:txBody>
      </p:sp>
      <p:cxnSp>
        <p:nvCxnSpPr>
          <p:cNvPr id="6" name="Straight Connector 5">
            <a:extLst>
              <a:ext uri="{FF2B5EF4-FFF2-40B4-BE49-F238E27FC236}">
                <a16:creationId xmlns:a16="http://schemas.microsoft.com/office/drawing/2014/main" id="{73A097BE-A602-7314-352D-4BC5BE14098F}"/>
              </a:ext>
            </a:extLst>
          </p:cNvPr>
          <p:cNvCxnSpPr>
            <a:cxnSpLocks/>
          </p:cNvCxnSpPr>
          <p:nvPr/>
        </p:nvCxnSpPr>
        <p:spPr>
          <a:xfrm>
            <a:off x="108827" y="2404534"/>
            <a:ext cx="0" cy="1316567"/>
          </a:xfrm>
          <a:prstGeom prst="line">
            <a:avLst/>
          </a:prstGeom>
          <a:ln w="1778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BEA88E7-7EAA-1C7E-F42C-D527AB7AA1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525" y="482749"/>
            <a:ext cx="522417" cy="522417"/>
          </a:xfrm>
          <a:prstGeom prst="rect">
            <a:avLst/>
          </a:prstGeom>
        </p:spPr>
      </p:pic>
    </p:spTree>
    <p:extLst>
      <p:ext uri="{BB962C8B-B14F-4D97-AF65-F5344CB8AC3E}">
        <p14:creationId xmlns:p14="http://schemas.microsoft.com/office/powerpoint/2010/main" val="39887400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on, Image-R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B7428D-B024-ED1A-D24A-5C2F3DCC02B4}"/>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2">
            <a:extLst>
              <a:ext uri="{FF2B5EF4-FFF2-40B4-BE49-F238E27FC236}">
                <a16:creationId xmlns:a16="http://schemas.microsoft.com/office/drawing/2014/main" id="{64E490AE-DA71-C789-08A8-D840CD8A9F27}"/>
              </a:ext>
            </a:extLst>
          </p:cNvPr>
          <p:cNvSpPr>
            <a:spLocks noGrp="1"/>
          </p:cNvSpPr>
          <p:nvPr>
            <p:ph type="body" idx="1"/>
          </p:nvPr>
        </p:nvSpPr>
        <p:spPr>
          <a:xfrm>
            <a:off x="569025" y="4589469"/>
            <a:ext cx="5159747" cy="1500187"/>
          </a:xfrm>
          <a:prstGeom prst="rect">
            <a:avLst/>
          </a:prstGeom>
        </p:spPr>
        <p:txBody>
          <a:bodyPr lIns="0" tIns="0" rIns="0" bIns="0">
            <a:normAutofit/>
          </a:bodyPr>
          <a:lstStyle>
            <a:lvl1pPr marL="0" indent="0">
              <a:buNone/>
              <a:defRPr sz="1867">
                <a:solidFill>
                  <a:schemeClr val="bg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17" name="Picture Placeholder 5">
            <a:extLst>
              <a:ext uri="{FF2B5EF4-FFF2-40B4-BE49-F238E27FC236}">
                <a16:creationId xmlns:a16="http://schemas.microsoft.com/office/drawing/2014/main" id="{70967D0D-82B5-F76B-373B-B65C45C9009E}"/>
              </a:ext>
            </a:extLst>
          </p:cNvPr>
          <p:cNvSpPr>
            <a:spLocks noGrp="1"/>
          </p:cNvSpPr>
          <p:nvPr>
            <p:ph type="pic" sz="quarter" idx="10"/>
          </p:nvPr>
        </p:nvSpPr>
        <p:spPr>
          <a:xfrm>
            <a:off x="6096001" y="0"/>
            <a:ext cx="6096008" cy="6858000"/>
          </a:xfrm>
          <a:prstGeom prst="rect">
            <a:avLst/>
          </a:prstGeom>
          <a:solidFill>
            <a:schemeClr val="bg2">
              <a:lumMod val="85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9D5C89-0BCD-84BB-6F9D-E0B3330CA077}"/>
              </a:ext>
            </a:extLst>
          </p:cNvPr>
          <p:cNvSpPr>
            <a:spLocks noGrp="1"/>
          </p:cNvSpPr>
          <p:nvPr>
            <p:ph type="title" hasCustomPrompt="1"/>
          </p:nvPr>
        </p:nvSpPr>
        <p:spPr>
          <a:xfrm>
            <a:off x="569024" y="1709746"/>
            <a:ext cx="5159744" cy="2852737"/>
          </a:xfrm>
          <a:prstGeom prst="rect">
            <a:avLst/>
          </a:prstGeom>
        </p:spPr>
        <p:txBody>
          <a:bodyPr lIns="0" tIns="0" rIns="0" bIns="0" anchor="ctr">
            <a:normAutofit/>
          </a:bodyPr>
          <a:lstStyle>
            <a:lvl1pPr>
              <a:defRPr sz="6133">
                <a:solidFill>
                  <a:schemeClr val="bg1"/>
                </a:solidFill>
              </a:defRPr>
            </a:lvl1pPr>
          </a:lstStyle>
          <a:p>
            <a:r>
              <a:rPr lang="en-US" dirty="0"/>
              <a:t>Click to edit title</a:t>
            </a:r>
          </a:p>
        </p:txBody>
      </p:sp>
      <p:cxnSp>
        <p:nvCxnSpPr>
          <p:cNvPr id="4" name="Straight Connector 3">
            <a:extLst>
              <a:ext uri="{FF2B5EF4-FFF2-40B4-BE49-F238E27FC236}">
                <a16:creationId xmlns:a16="http://schemas.microsoft.com/office/drawing/2014/main" id="{539DF797-5F8F-05D3-A69B-7443D33F371E}"/>
              </a:ext>
            </a:extLst>
          </p:cNvPr>
          <p:cNvCxnSpPr>
            <a:cxnSpLocks/>
          </p:cNvCxnSpPr>
          <p:nvPr/>
        </p:nvCxnSpPr>
        <p:spPr>
          <a:xfrm>
            <a:off x="108827" y="2404534"/>
            <a:ext cx="0" cy="1316567"/>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7A997DE-B918-70D6-CFC6-3A07AB74114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46525" y="482749"/>
            <a:ext cx="522417" cy="522417"/>
          </a:xfrm>
          <a:prstGeom prst="rect">
            <a:avLst/>
          </a:prstGeom>
        </p:spPr>
      </p:pic>
    </p:spTree>
    <p:extLst>
      <p:ext uri="{BB962C8B-B14F-4D97-AF65-F5344CB8AC3E}">
        <p14:creationId xmlns:p14="http://schemas.microsoft.com/office/powerpoint/2010/main" val="283810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ection, Image-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B7428D-B024-ED1A-D24A-5C2F3DCC02B4}"/>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Picture Placeholder 5">
            <a:extLst>
              <a:ext uri="{FF2B5EF4-FFF2-40B4-BE49-F238E27FC236}">
                <a16:creationId xmlns:a16="http://schemas.microsoft.com/office/drawing/2014/main" id="{AE3F2A89-6237-5129-AF13-9AD9008488E4}"/>
              </a:ext>
            </a:extLst>
          </p:cNvPr>
          <p:cNvSpPr>
            <a:spLocks noGrp="1"/>
          </p:cNvSpPr>
          <p:nvPr>
            <p:ph type="pic" sz="quarter" idx="10"/>
          </p:nvPr>
        </p:nvSpPr>
        <p:spPr>
          <a:xfrm>
            <a:off x="6096001" y="0"/>
            <a:ext cx="6096008" cy="6858000"/>
          </a:xfrm>
          <a:prstGeom prst="rect">
            <a:avLst/>
          </a:prstGeom>
          <a:solidFill>
            <a:schemeClr val="bg2">
              <a:lumMod val="85000"/>
            </a:schemeClr>
          </a:solidFill>
        </p:spPr>
        <p:txBody>
          <a:bodyPr/>
          <a:lstStyle/>
          <a:p>
            <a:r>
              <a:rPr lang="en-US"/>
              <a:t>Click icon to add picture</a:t>
            </a:r>
          </a:p>
        </p:txBody>
      </p:sp>
      <p:sp>
        <p:nvSpPr>
          <p:cNvPr id="2" name="Text Placeholder 2">
            <a:extLst>
              <a:ext uri="{FF2B5EF4-FFF2-40B4-BE49-F238E27FC236}">
                <a16:creationId xmlns:a16="http://schemas.microsoft.com/office/drawing/2014/main" id="{A73E9F82-2B51-6097-308C-F7D279CD580F}"/>
              </a:ext>
            </a:extLst>
          </p:cNvPr>
          <p:cNvSpPr>
            <a:spLocks noGrp="1"/>
          </p:cNvSpPr>
          <p:nvPr>
            <p:ph type="body" idx="1"/>
          </p:nvPr>
        </p:nvSpPr>
        <p:spPr>
          <a:xfrm>
            <a:off x="569025" y="4589469"/>
            <a:ext cx="5159747" cy="1500187"/>
          </a:xfrm>
          <a:prstGeom prst="rect">
            <a:avLst/>
          </a:prstGeom>
        </p:spPr>
        <p:txBody>
          <a:bodyPr lIns="0" tIns="0" rIns="0" bIns="0">
            <a:normAutofit/>
          </a:bodyPr>
          <a:lstStyle>
            <a:lvl1pPr marL="0" indent="0">
              <a:buNone/>
              <a:defRPr sz="1867">
                <a:solidFill>
                  <a:schemeClr val="bg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6" name="Title 1">
            <a:extLst>
              <a:ext uri="{FF2B5EF4-FFF2-40B4-BE49-F238E27FC236}">
                <a16:creationId xmlns:a16="http://schemas.microsoft.com/office/drawing/2014/main" id="{F80F45BD-DB2B-B4E2-8D8E-E6BD0C7B3993}"/>
              </a:ext>
            </a:extLst>
          </p:cNvPr>
          <p:cNvSpPr>
            <a:spLocks noGrp="1"/>
          </p:cNvSpPr>
          <p:nvPr>
            <p:ph type="title" hasCustomPrompt="1"/>
          </p:nvPr>
        </p:nvSpPr>
        <p:spPr>
          <a:xfrm>
            <a:off x="569025" y="1709746"/>
            <a:ext cx="5159745" cy="2852737"/>
          </a:xfrm>
          <a:prstGeom prst="rect">
            <a:avLst/>
          </a:prstGeom>
        </p:spPr>
        <p:txBody>
          <a:bodyPr lIns="0" tIns="0" rIns="0" bIns="0" anchor="ctr">
            <a:normAutofit/>
          </a:bodyPr>
          <a:lstStyle>
            <a:lvl1pPr>
              <a:defRPr sz="6133">
                <a:solidFill>
                  <a:schemeClr val="bg1"/>
                </a:solidFill>
              </a:defRPr>
            </a:lvl1pPr>
          </a:lstStyle>
          <a:p>
            <a:r>
              <a:rPr lang="en-US" dirty="0"/>
              <a:t>Click to edit title</a:t>
            </a:r>
          </a:p>
        </p:txBody>
      </p:sp>
      <p:cxnSp>
        <p:nvCxnSpPr>
          <p:cNvPr id="7" name="Straight Connector 6">
            <a:extLst>
              <a:ext uri="{FF2B5EF4-FFF2-40B4-BE49-F238E27FC236}">
                <a16:creationId xmlns:a16="http://schemas.microsoft.com/office/drawing/2014/main" id="{9416AF79-1071-E724-1199-1B787611CF12}"/>
              </a:ext>
            </a:extLst>
          </p:cNvPr>
          <p:cNvCxnSpPr>
            <a:cxnSpLocks/>
          </p:cNvCxnSpPr>
          <p:nvPr/>
        </p:nvCxnSpPr>
        <p:spPr>
          <a:xfrm>
            <a:off x="108827" y="2404534"/>
            <a:ext cx="0" cy="1316567"/>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39E833E-943A-1486-6E4E-3BA71491103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46525" y="482749"/>
            <a:ext cx="522417" cy="522417"/>
          </a:xfrm>
          <a:prstGeom prst="rect">
            <a:avLst/>
          </a:prstGeom>
        </p:spPr>
      </p:pic>
    </p:spTree>
    <p:extLst>
      <p:ext uri="{BB962C8B-B14F-4D97-AF65-F5344CB8AC3E}">
        <p14:creationId xmlns:p14="http://schemas.microsoft.com/office/powerpoint/2010/main" val="875727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Image-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B7428D-B024-ED1A-D24A-5C2F3DCC02B4}"/>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Picture Placeholder 5">
            <a:extLst>
              <a:ext uri="{FF2B5EF4-FFF2-40B4-BE49-F238E27FC236}">
                <a16:creationId xmlns:a16="http://schemas.microsoft.com/office/drawing/2014/main" id="{AE3F2A89-6237-5129-AF13-9AD9008488E4}"/>
              </a:ext>
            </a:extLst>
          </p:cNvPr>
          <p:cNvSpPr>
            <a:spLocks noGrp="1"/>
          </p:cNvSpPr>
          <p:nvPr>
            <p:ph type="pic" sz="quarter" idx="10"/>
          </p:nvPr>
        </p:nvSpPr>
        <p:spPr>
          <a:xfrm>
            <a:off x="6096001" y="0"/>
            <a:ext cx="6096008" cy="6858000"/>
          </a:xfrm>
          <a:prstGeom prst="rect">
            <a:avLst/>
          </a:prstGeom>
          <a:solidFill>
            <a:schemeClr val="bg2">
              <a:lumMod val="85000"/>
            </a:schemeClr>
          </a:solidFill>
        </p:spPr>
        <p:txBody>
          <a:bodyPr/>
          <a:lstStyle/>
          <a:p>
            <a:r>
              <a:rPr lang="en-US"/>
              <a:t>Click icon to add picture</a:t>
            </a:r>
          </a:p>
        </p:txBody>
      </p:sp>
      <p:sp>
        <p:nvSpPr>
          <p:cNvPr id="6" name="Text Placeholder 2">
            <a:extLst>
              <a:ext uri="{FF2B5EF4-FFF2-40B4-BE49-F238E27FC236}">
                <a16:creationId xmlns:a16="http://schemas.microsoft.com/office/drawing/2014/main" id="{119368A0-86B8-66AF-6296-9AA70996A0C0}"/>
              </a:ext>
            </a:extLst>
          </p:cNvPr>
          <p:cNvSpPr>
            <a:spLocks noGrp="1"/>
          </p:cNvSpPr>
          <p:nvPr>
            <p:ph type="body" idx="1"/>
          </p:nvPr>
        </p:nvSpPr>
        <p:spPr>
          <a:xfrm>
            <a:off x="569025" y="4589469"/>
            <a:ext cx="5159747" cy="1500187"/>
          </a:xfrm>
          <a:prstGeom prst="rect">
            <a:avLst/>
          </a:prstGeom>
        </p:spPr>
        <p:txBody>
          <a:bodyPr lIns="0" tIns="0" rIns="0" bIns="0">
            <a:normAutofit/>
          </a:bodyPr>
          <a:lstStyle>
            <a:lvl1pPr marL="0" indent="0">
              <a:buNone/>
              <a:defRPr sz="1867">
                <a:solidFill>
                  <a:schemeClr val="bg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5" name="Title 1">
            <a:extLst>
              <a:ext uri="{FF2B5EF4-FFF2-40B4-BE49-F238E27FC236}">
                <a16:creationId xmlns:a16="http://schemas.microsoft.com/office/drawing/2014/main" id="{F66528B9-A854-AD4C-3E9E-B84193E2E595}"/>
              </a:ext>
            </a:extLst>
          </p:cNvPr>
          <p:cNvSpPr>
            <a:spLocks noGrp="1"/>
          </p:cNvSpPr>
          <p:nvPr>
            <p:ph type="title" hasCustomPrompt="1"/>
          </p:nvPr>
        </p:nvSpPr>
        <p:spPr>
          <a:xfrm>
            <a:off x="569024" y="1709746"/>
            <a:ext cx="5159747" cy="2852737"/>
          </a:xfrm>
          <a:prstGeom prst="rect">
            <a:avLst/>
          </a:prstGeom>
        </p:spPr>
        <p:txBody>
          <a:bodyPr lIns="0" tIns="0" rIns="0" bIns="0" anchor="ctr">
            <a:normAutofit/>
          </a:bodyPr>
          <a:lstStyle>
            <a:lvl1pPr>
              <a:defRPr sz="6133">
                <a:solidFill>
                  <a:schemeClr val="bg1"/>
                </a:solidFill>
              </a:defRPr>
            </a:lvl1pPr>
          </a:lstStyle>
          <a:p>
            <a:r>
              <a:rPr lang="en-US" dirty="0"/>
              <a:t>Click to edit title</a:t>
            </a:r>
          </a:p>
        </p:txBody>
      </p:sp>
      <p:cxnSp>
        <p:nvCxnSpPr>
          <p:cNvPr id="7" name="Straight Connector 6">
            <a:extLst>
              <a:ext uri="{FF2B5EF4-FFF2-40B4-BE49-F238E27FC236}">
                <a16:creationId xmlns:a16="http://schemas.microsoft.com/office/drawing/2014/main" id="{AC0CCCF7-5B1D-0A8F-DD8C-7E0F0E0EE4B6}"/>
              </a:ext>
            </a:extLst>
          </p:cNvPr>
          <p:cNvCxnSpPr>
            <a:cxnSpLocks/>
          </p:cNvCxnSpPr>
          <p:nvPr/>
        </p:nvCxnSpPr>
        <p:spPr>
          <a:xfrm>
            <a:off x="108827" y="2404534"/>
            <a:ext cx="0" cy="1316567"/>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2B3A9A9-BCD3-84A6-4D31-E932653E9E2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46525" y="482749"/>
            <a:ext cx="522417" cy="522417"/>
          </a:xfrm>
          <a:prstGeom prst="rect">
            <a:avLst/>
          </a:prstGeom>
        </p:spPr>
      </p:pic>
    </p:spTree>
    <p:extLst>
      <p:ext uri="{BB962C8B-B14F-4D97-AF65-F5344CB8AC3E}">
        <p14:creationId xmlns:p14="http://schemas.microsoft.com/office/powerpoint/2010/main" val="17220532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Image-Bla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B7428D-B024-ED1A-D24A-5C2F3DCC02B4}"/>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Picture Placeholder 5">
            <a:extLst>
              <a:ext uri="{FF2B5EF4-FFF2-40B4-BE49-F238E27FC236}">
                <a16:creationId xmlns:a16="http://schemas.microsoft.com/office/drawing/2014/main" id="{AE3F2A89-6237-5129-AF13-9AD9008488E4}"/>
              </a:ext>
            </a:extLst>
          </p:cNvPr>
          <p:cNvSpPr>
            <a:spLocks noGrp="1"/>
          </p:cNvSpPr>
          <p:nvPr>
            <p:ph type="pic" sz="quarter" idx="10"/>
          </p:nvPr>
        </p:nvSpPr>
        <p:spPr>
          <a:xfrm>
            <a:off x="6096001" y="0"/>
            <a:ext cx="6096008" cy="6858000"/>
          </a:xfrm>
          <a:prstGeom prst="rect">
            <a:avLst/>
          </a:prstGeom>
          <a:solidFill>
            <a:schemeClr val="bg2">
              <a:lumMod val="85000"/>
            </a:schemeClr>
          </a:solidFill>
        </p:spPr>
        <p:txBody>
          <a:bodyPr/>
          <a:lstStyle/>
          <a:p>
            <a:r>
              <a:rPr lang="en-US"/>
              <a:t>Click icon to add picture</a:t>
            </a:r>
          </a:p>
        </p:txBody>
      </p:sp>
      <p:sp>
        <p:nvSpPr>
          <p:cNvPr id="2" name="Text Placeholder 2">
            <a:extLst>
              <a:ext uri="{FF2B5EF4-FFF2-40B4-BE49-F238E27FC236}">
                <a16:creationId xmlns:a16="http://schemas.microsoft.com/office/drawing/2014/main" id="{65A577C2-2C23-C19B-B555-B4E9C55E8E85}"/>
              </a:ext>
            </a:extLst>
          </p:cNvPr>
          <p:cNvSpPr>
            <a:spLocks noGrp="1"/>
          </p:cNvSpPr>
          <p:nvPr>
            <p:ph type="body" idx="1"/>
          </p:nvPr>
        </p:nvSpPr>
        <p:spPr>
          <a:xfrm>
            <a:off x="569025" y="4589469"/>
            <a:ext cx="5159747" cy="1500187"/>
          </a:xfrm>
          <a:prstGeom prst="rect">
            <a:avLst/>
          </a:prstGeom>
        </p:spPr>
        <p:txBody>
          <a:bodyPr lIns="0" tIns="0" rIns="0" bIns="0">
            <a:normAutofit/>
          </a:bodyPr>
          <a:lstStyle>
            <a:lvl1pPr marL="0" indent="0">
              <a:buNone/>
              <a:defRPr sz="1867">
                <a:solidFill>
                  <a:schemeClr val="bg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6" name="Title 1">
            <a:extLst>
              <a:ext uri="{FF2B5EF4-FFF2-40B4-BE49-F238E27FC236}">
                <a16:creationId xmlns:a16="http://schemas.microsoft.com/office/drawing/2014/main" id="{1F7A75D6-7203-46A3-5ACE-F48466E76FB7}"/>
              </a:ext>
            </a:extLst>
          </p:cNvPr>
          <p:cNvSpPr>
            <a:spLocks noGrp="1"/>
          </p:cNvSpPr>
          <p:nvPr>
            <p:ph type="title" hasCustomPrompt="1"/>
          </p:nvPr>
        </p:nvSpPr>
        <p:spPr>
          <a:xfrm>
            <a:off x="569025" y="1709746"/>
            <a:ext cx="5159743" cy="2852737"/>
          </a:xfrm>
          <a:prstGeom prst="rect">
            <a:avLst/>
          </a:prstGeom>
        </p:spPr>
        <p:txBody>
          <a:bodyPr lIns="0" tIns="0" rIns="0" bIns="0" anchor="ctr">
            <a:normAutofit/>
          </a:bodyPr>
          <a:lstStyle>
            <a:lvl1pPr>
              <a:defRPr sz="6133">
                <a:solidFill>
                  <a:schemeClr val="bg1"/>
                </a:solidFill>
              </a:defRPr>
            </a:lvl1pPr>
          </a:lstStyle>
          <a:p>
            <a:r>
              <a:rPr lang="en-US" dirty="0"/>
              <a:t>Click to edit title</a:t>
            </a:r>
          </a:p>
        </p:txBody>
      </p:sp>
      <p:cxnSp>
        <p:nvCxnSpPr>
          <p:cNvPr id="7" name="Straight Connector 6">
            <a:extLst>
              <a:ext uri="{FF2B5EF4-FFF2-40B4-BE49-F238E27FC236}">
                <a16:creationId xmlns:a16="http://schemas.microsoft.com/office/drawing/2014/main" id="{4C5E1A34-F60E-5E50-0C1F-5D51210E4F11}"/>
              </a:ext>
            </a:extLst>
          </p:cNvPr>
          <p:cNvCxnSpPr>
            <a:cxnSpLocks/>
          </p:cNvCxnSpPr>
          <p:nvPr/>
        </p:nvCxnSpPr>
        <p:spPr>
          <a:xfrm>
            <a:off x="108827" y="2404534"/>
            <a:ext cx="0" cy="1316567"/>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38165A4-C588-1C73-5DD5-CBF364F3345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46525" y="482749"/>
            <a:ext cx="522417" cy="522417"/>
          </a:xfrm>
          <a:prstGeom prst="rect">
            <a:avLst/>
          </a:prstGeom>
        </p:spPr>
      </p:pic>
    </p:spTree>
    <p:extLst>
      <p:ext uri="{BB962C8B-B14F-4D97-AF65-F5344CB8AC3E}">
        <p14:creationId xmlns:p14="http://schemas.microsoft.com/office/powerpoint/2010/main" val="15663361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able of Contents-Imag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EB152E-C6CD-47A1-5C20-729B211545A7}"/>
              </a:ext>
            </a:extLst>
          </p:cNvPr>
          <p:cNvSpPr txBox="1"/>
          <p:nvPr/>
        </p:nvSpPr>
        <p:spPr>
          <a:xfrm>
            <a:off x="565938" y="6339025"/>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1" name="Straight Connector 10">
            <a:extLst>
              <a:ext uri="{FF2B5EF4-FFF2-40B4-BE49-F238E27FC236}">
                <a16:creationId xmlns:a16="http://schemas.microsoft.com/office/drawing/2014/main" id="{FC3C01C8-8E4D-EA52-2B21-7AC0B1AE0106}"/>
              </a:ext>
            </a:extLst>
          </p:cNvPr>
          <p:cNvCxnSpPr>
            <a:cxnSpLocks/>
          </p:cNvCxnSpPr>
          <p:nvPr/>
        </p:nvCxnSpPr>
        <p:spPr>
          <a:xfrm>
            <a:off x="1295400" y="6469161"/>
            <a:ext cx="990162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E42D4905-2CBD-5743-813F-CC1969EB7755}"/>
              </a:ext>
            </a:extLst>
          </p:cNvPr>
          <p:cNvSpPr txBox="1">
            <a:spLocks/>
          </p:cNvSpPr>
          <p:nvPr/>
        </p:nvSpPr>
        <p:spPr>
          <a:xfrm>
            <a:off x="11297931" y="6383312"/>
            <a:ext cx="328132" cy="178093"/>
          </a:xfrm>
          <a:prstGeom prst="rect">
            <a:avLst/>
          </a:prstGeom>
        </p:spPr>
        <p:txBody>
          <a:bodyPr vert="horz" lIns="0" tIns="0" rIns="0" bIns="0" rtlCol="0" anchor="ctr"/>
          <a:lstStyle>
            <a:defPPr>
              <a:defRPr lang="en-US"/>
            </a:defPPr>
            <a:lvl1pPr marL="0" algn="l" defTabSz="914400" rtl="0" eaLnBrk="1" latinLnBrk="0" hangingPunct="1">
              <a:defRPr sz="900" b="0" i="0" kern="1200">
                <a:solidFill>
                  <a:schemeClr val="tx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9E8FB1-A693-40F8-AB3B-DD0A7CF1172F}" type="slidenum">
              <a:rPr lang="en-US" sz="900" smtClean="0"/>
              <a:pPr/>
              <a:t>‹#›</a:t>
            </a:fld>
            <a:endParaRPr lang="en-US" sz="900" dirty="0"/>
          </a:p>
        </p:txBody>
      </p:sp>
      <p:sp>
        <p:nvSpPr>
          <p:cNvPr id="4" name="Footer Placeholder 6">
            <a:extLst>
              <a:ext uri="{FF2B5EF4-FFF2-40B4-BE49-F238E27FC236}">
                <a16:creationId xmlns:a16="http://schemas.microsoft.com/office/drawing/2014/main" id="{D2A67636-6AEE-2F21-2DDB-ECD2E8A49679}"/>
              </a:ext>
            </a:extLst>
          </p:cNvPr>
          <p:cNvSpPr>
            <a:spLocks noGrp="1"/>
          </p:cNvSpPr>
          <p:nvPr>
            <p:ph type="ftr" sz="quarter" idx="13"/>
          </p:nvPr>
        </p:nvSpPr>
        <p:spPr>
          <a:xfrm>
            <a:off x="9186468" y="6362711"/>
            <a:ext cx="1999693" cy="230832"/>
          </a:xfrm>
          <a:prstGeom prst="rect">
            <a:avLst/>
          </a:prstGeom>
        </p:spPr>
        <p:txBody>
          <a:bodyPr/>
          <a:lstStyle/>
          <a:p>
            <a:endParaRPr lang="en-US" dirty="0"/>
          </a:p>
        </p:txBody>
      </p:sp>
      <p:sp>
        <p:nvSpPr>
          <p:cNvPr id="8" name="Picture Placeholder 10">
            <a:extLst>
              <a:ext uri="{FF2B5EF4-FFF2-40B4-BE49-F238E27FC236}">
                <a16:creationId xmlns:a16="http://schemas.microsoft.com/office/drawing/2014/main" id="{7B866FFA-ADCE-024A-3E3B-9FAEF4F0E63E}"/>
              </a:ext>
            </a:extLst>
          </p:cNvPr>
          <p:cNvSpPr>
            <a:spLocks noGrp="1"/>
          </p:cNvSpPr>
          <p:nvPr>
            <p:ph type="pic" sz="quarter" idx="14"/>
          </p:nvPr>
        </p:nvSpPr>
        <p:spPr>
          <a:xfrm>
            <a:off x="6096001" y="0"/>
            <a:ext cx="6096001" cy="6858000"/>
          </a:xfrm>
          <a:prstGeom prst="rect">
            <a:avLst/>
          </a:prstGeom>
          <a:solidFill>
            <a:schemeClr val="accent4">
              <a:lumMod val="40000"/>
              <a:lumOff val="60000"/>
            </a:schemeClr>
          </a:solidFill>
        </p:spPr>
        <p:txBody>
          <a:bodyPr/>
          <a:lstStyle/>
          <a:p>
            <a:r>
              <a:rPr lang="en-US"/>
              <a:t>Click icon to add picture</a:t>
            </a:r>
          </a:p>
        </p:txBody>
      </p:sp>
      <p:sp>
        <p:nvSpPr>
          <p:cNvPr id="2" name="Content Placeholder 4">
            <a:extLst>
              <a:ext uri="{FF2B5EF4-FFF2-40B4-BE49-F238E27FC236}">
                <a16:creationId xmlns:a16="http://schemas.microsoft.com/office/drawing/2014/main" id="{C7964DDE-2CC0-A145-E559-96659525DD7D}"/>
              </a:ext>
            </a:extLst>
          </p:cNvPr>
          <p:cNvSpPr>
            <a:spLocks noGrp="1"/>
          </p:cNvSpPr>
          <p:nvPr>
            <p:ph idx="1" hasCustomPrompt="1"/>
          </p:nvPr>
        </p:nvSpPr>
        <p:spPr>
          <a:xfrm>
            <a:off x="807567" y="1724390"/>
            <a:ext cx="3484420" cy="4230743"/>
          </a:xfrm>
          <a:prstGeom prst="rect">
            <a:avLst/>
          </a:prstGeom>
        </p:spPr>
        <p:txBody>
          <a:bodyPr lIns="0" tIns="0" rIns="0" bIns="0">
            <a:normAutofit/>
          </a:bodyPr>
          <a:lstStyle>
            <a:lvl1pPr marL="0" indent="0">
              <a:tabLst>
                <a:tab pos="280968" algn="l"/>
              </a:tabLst>
              <a:defRPr sz="1600"/>
            </a:lvl1pPr>
          </a:lstStyle>
          <a:p>
            <a:r>
              <a:rPr lang="en-US" dirty="0"/>
              <a:t>Item name here	</a:t>
            </a:r>
            <a:endParaRPr lang="en-US" dirty="0">
              <a:solidFill>
                <a:schemeClr val="accent1"/>
              </a:solidFill>
            </a:endParaRPr>
          </a:p>
          <a:p>
            <a:r>
              <a:rPr lang="en-US" dirty="0"/>
              <a:t>	Section 1	</a:t>
            </a:r>
            <a:br>
              <a:rPr lang="en-US" dirty="0"/>
            </a:br>
            <a:r>
              <a:rPr lang="en-US" dirty="0"/>
              <a:t>	Section 2	</a:t>
            </a: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	</a:t>
            </a: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a:t>
            </a:r>
            <a:endParaRPr lang="en-US" dirty="0">
              <a:solidFill>
                <a:schemeClr val="accent1"/>
              </a:solidFill>
            </a:endParaRPr>
          </a:p>
        </p:txBody>
      </p:sp>
      <p:sp>
        <p:nvSpPr>
          <p:cNvPr id="12" name="Content Placeholder 4">
            <a:extLst>
              <a:ext uri="{FF2B5EF4-FFF2-40B4-BE49-F238E27FC236}">
                <a16:creationId xmlns:a16="http://schemas.microsoft.com/office/drawing/2014/main" id="{6DACB946-E9D4-3FDB-8EC7-E28992F45CBB}"/>
              </a:ext>
            </a:extLst>
          </p:cNvPr>
          <p:cNvSpPr>
            <a:spLocks noGrp="1"/>
          </p:cNvSpPr>
          <p:nvPr>
            <p:ph idx="15" hasCustomPrompt="1"/>
          </p:nvPr>
        </p:nvSpPr>
        <p:spPr>
          <a:xfrm>
            <a:off x="4595509" y="1724390"/>
            <a:ext cx="807776" cy="4230743"/>
          </a:xfrm>
          <a:prstGeom prst="rect">
            <a:avLst/>
          </a:prstGeom>
        </p:spPr>
        <p:txBody>
          <a:bodyPr lIns="0" tIns="0" rIns="0" bIns="0">
            <a:normAutofit/>
          </a:bodyPr>
          <a:lstStyle>
            <a:lvl1pPr marL="0" indent="0">
              <a:tabLst>
                <a:tab pos="280968" algn="l"/>
              </a:tabLst>
              <a:defRPr sz="1600">
                <a:solidFill>
                  <a:schemeClr val="accent1"/>
                </a:solidFill>
              </a:defRPr>
            </a:lvl1pPr>
          </a:lstStyle>
          <a:p>
            <a:r>
              <a:rPr lang="en-US" dirty="0">
                <a:solidFill>
                  <a:schemeClr val="accent1"/>
                </a:solidFill>
              </a:rPr>
              <a:t>00</a:t>
            </a:r>
          </a:p>
          <a:p>
            <a:r>
              <a:rPr lang="en-US" dirty="0"/>
              <a:t>00</a:t>
            </a:r>
            <a:br>
              <a:rPr lang="en-US" dirty="0"/>
            </a:br>
            <a:r>
              <a:rPr lang="en-US" dirty="0"/>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p:txBody>
      </p:sp>
      <p:sp>
        <p:nvSpPr>
          <p:cNvPr id="14" name="TextBox 13">
            <a:extLst>
              <a:ext uri="{FF2B5EF4-FFF2-40B4-BE49-F238E27FC236}">
                <a16:creationId xmlns:a16="http://schemas.microsoft.com/office/drawing/2014/main" id="{41728B2E-7705-F426-90B1-4A8A859721EA}"/>
              </a:ext>
            </a:extLst>
          </p:cNvPr>
          <p:cNvSpPr txBox="1"/>
          <p:nvPr/>
        </p:nvSpPr>
        <p:spPr>
          <a:xfrm>
            <a:off x="807560" y="449983"/>
            <a:ext cx="3982155" cy="919227"/>
          </a:xfrm>
          <a:prstGeom prst="rect">
            <a:avLst/>
          </a:prstGeom>
          <a:noFill/>
        </p:spPr>
        <p:txBody>
          <a:bodyPr wrap="square" lIns="0" tIns="0" rIns="0" bIns="0">
            <a:normAutofit/>
          </a:bodyPr>
          <a:lstStyle/>
          <a:p>
            <a:pPr>
              <a:lnSpc>
                <a:spcPct val="80000"/>
              </a:lnSpc>
            </a:pPr>
            <a:r>
              <a:rPr lang="en-US" sz="3733" b="1" i="0" dirty="0">
                <a:latin typeface="Arial Narrow" panose="020B0604020202020204" pitchFamily="34" charset="0"/>
                <a:cs typeface="Arial Narrow" panose="020B0604020202020204" pitchFamily="34" charset="0"/>
              </a:rPr>
              <a:t>TABLE OF</a:t>
            </a:r>
            <a:br>
              <a:rPr lang="en-US" sz="3733" b="1" i="0" dirty="0">
                <a:latin typeface="Arial Narrow" panose="020B0604020202020204" pitchFamily="34" charset="0"/>
                <a:cs typeface="Arial Narrow" panose="020B0604020202020204" pitchFamily="34" charset="0"/>
              </a:rPr>
            </a:br>
            <a:r>
              <a:rPr lang="en-US" sz="3733" b="1" i="0" dirty="0">
                <a:latin typeface="Arial Narrow" panose="020B0604020202020204" pitchFamily="34" charset="0"/>
                <a:cs typeface="Arial Narrow" panose="020B0604020202020204" pitchFamily="34" charset="0"/>
              </a:rPr>
              <a:t>CONTENTS</a:t>
            </a:r>
          </a:p>
        </p:txBody>
      </p:sp>
      <p:cxnSp>
        <p:nvCxnSpPr>
          <p:cNvPr id="5" name="Straight Connector 4">
            <a:extLst>
              <a:ext uri="{FF2B5EF4-FFF2-40B4-BE49-F238E27FC236}">
                <a16:creationId xmlns:a16="http://schemas.microsoft.com/office/drawing/2014/main" id="{8AB8D17A-60FA-F288-BE6A-1B1E48CFF988}"/>
              </a:ext>
            </a:extLst>
          </p:cNvPr>
          <p:cNvCxnSpPr>
            <a:cxnSpLocks/>
          </p:cNvCxnSpPr>
          <p:nvPr/>
        </p:nvCxnSpPr>
        <p:spPr>
          <a:xfrm flipV="1">
            <a:off x="598548" y="452088"/>
            <a:ext cx="0" cy="79693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6174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 Objects">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EE410AF5-B02F-B4F1-BB63-06A1C6507B1F}"/>
              </a:ext>
            </a:extLst>
          </p:cNvPr>
          <p:cNvSpPr>
            <a:spLocks noGrp="1"/>
          </p:cNvSpPr>
          <p:nvPr>
            <p:ph type="sldNum" sz="quarter" idx="4"/>
          </p:nvPr>
        </p:nvSpPr>
        <p:spPr>
          <a:xfrm>
            <a:off x="11297931" y="6383312"/>
            <a:ext cx="328132" cy="178093"/>
          </a:xfrm>
          <a:prstGeom prst="rect">
            <a:avLst/>
          </a:prstGeom>
        </p:spPr>
        <p:txBody>
          <a:bodyPr vert="horz" lIns="0" tIns="0" rIns="0" bIns="0" rtlCol="0" anchor="ctr"/>
          <a:lstStyle>
            <a:lvl1pPr algn="l">
              <a:defRPr sz="900" b="0" i="0">
                <a:solidFill>
                  <a:schemeClr val="tx1"/>
                </a:solidFill>
                <a:latin typeface="Arial Narrow" panose="020B0604020202020204" pitchFamily="34" charset="0"/>
                <a:cs typeface="Arial Narrow" panose="020B0604020202020204" pitchFamily="34" charset="0"/>
              </a:defRPr>
            </a:lvl1pPr>
          </a:lstStyle>
          <a:p>
            <a:fld id="{669E8FB1-A693-40F8-AB3B-DD0A7CF1172F}" type="slidenum">
              <a:rPr lang="en-US" smtClean="0"/>
              <a:pPr/>
              <a:t>‹#›</a:t>
            </a:fld>
            <a:endParaRPr lang="en-US" dirty="0"/>
          </a:p>
        </p:txBody>
      </p:sp>
      <p:sp>
        <p:nvSpPr>
          <p:cNvPr id="13" name="Content Placeholder 6">
            <a:extLst>
              <a:ext uri="{FF2B5EF4-FFF2-40B4-BE49-F238E27FC236}">
                <a16:creationId xmlns:a16="http://schemas.microsoft.com/office/drawing/2014/main" id="{3731E54C-6033-1D61-A13C-8B9C790FEE83}"/>
              </a:ext>
            </a:extLst>
          </p:cNvPr>
          <p:cNvSpPr>
            <a:spLocks noGrp="1"/>
          </p:cNvSpPr>
          <p:nvPr>
            <p:ph sz="quarter" idx="14" hasCustomPrompt="1"/>
          </p:nvPr>
        </p:nvSpPr>
        <p:spPr>
          <a:xfrm>
            <a:off x="569384" y="1804988"/>
            <a:ext cx="5348816" cy="1930400"/>
          </a:xfrm>
          <a:prstGeom prst="rect">
            <a:avLst/>
          </a:prstGeom>
        </p:spPr>
        <p:txBody>
          <a:bodyPr lIns="0" tIns="0" rIns="0" bIns="0"/>
          <a:lstStyle>
            <a:lvl2pPr marL="57147" indent="0">
              <a:buNone/>
              <a:defRPr/>
            </a:lvl2pPr>
          </a:lstStyle>
          <a:p>
            <a:pPr lvl="0"/>
            <a:r>
              <a:rPr lang="en-US" dirty="0"/>
              <a:t>Click to insert content</a:t>
            </a:r>
          </a:p>
        </p:txBody>
      </p:sp>
      <p:sp>
        <p:nvSpPr>
          <p:cNvPr id="16" name="Content Placeholder 6">
            <a:extLst>
              <a:ext uri="{FF2B5EF4-FFF2-40B4-BE49-F238E27FC236}">
                <a16:creationId xmlns:a16="http://schemas.microsoft.com/office/drawing/2014/main" id="{1C77282B-0455-3EA3-34B6-9036E65C21D0}"/>
              </a:ext>
            </a:extLst>
          </p:cNvPr>
          <p:cNvSpPr>
            <a:spLocks noGrp="1"/>
          </p:cNvSpPr>
          <p:nvPr>
            <p:ph sz="quarter" idx="15" hasCustomPrompt="1"/>
          </p:nvPr>
        </p:nvSpPr>
        <p:spPr>
          <a:xfrm>
            <a:off x="6169173" y="1804988"/>
            <a:ext cx="5348816" cy="1930400"/>
          </a:xfrm>
          <a:prstGeom prst="rect">
            <a:avLst/>
          </a:prstGeom>
        </p:spPr>
        <p:txBody>
          <a:bodyPr lIns="0" tIns="0" rIns="0" bIns="0"/>
          <a:lstStyle>
            <a:lvl2pPr marL="57147" indent="0">
              <a:buNone/>
              <a:defRPr/>
            </a:lvl2pPr>
          </a:lstStyle>
          <a:p>
            <a:pPr lvl="0"/>
            <a:r>
              <a:rPr lang="en-US" dirty="0"/>
              <a:t>Click to insert content</a:t>
            </a:r>
          </a:p>
        </p:txBody>
      </p:sp>
      <p:sp>
        <p:nvSpPr>
          <p:cNvPr id="19" name="Content Placeholder 6">
            <a:extLst>
              <a:ext uri="{FF2B5EF4-FFF2-40B4-BE49-F238E27FC236}">
                <a16:creationId xmlns:a16="http://schemas.microsoft.com/office/drawing/2014/main" id="{452917E4-E47F-AB01-4093-AC120FFFFB3C}"/>
              </a:ext>
            </a:extLst>
          </p:cNvPr>
          <p:cNvSpPr>
            <a:spLocks noGrp="1"/>
          </p:cNvSpPr>
          <p:nvPr>
            <p:ph sz="quarter" idx="16" hasCustomPrompt="1"/>
          </p:nvPr>
        </p:nvSpPr>
        <p:spPr>
          <a:xfrm>
            <a:off x="568733" y="3929135"/>
            <a:ext cx="5348816" cy="1930400"/>
          </a:xfrm>
          <a:prstGeom prst="rect">
            <a:avLst/>
          </a:prstGeom>
        </p:spPr>
        <p:txBody>
          <a:bodyPr lIns="0" tIns="0" rIns="0" bIns="0"/>
          <a:lstStyle>
            <a:lvl2pPr marL="57147" indent="0">
              <a:buNone/>
              <a:defRPr/>
            </a:lvl2pPr>
          </a:lstStyle>
          <a:p>
            <a:pPr lvl="0"/>
            <a:r>
              <a:rPr lang="en-US" dirty="0"/>
              <a:t>Click to insert content</a:t>
            </a:r>
          </a:p>
        </p:txBody>
      </p:sp>
      <p:sp>
        <p:nvSpPr>
          <p:cNvPr id="20" name="Content Placeholder 6">
            <a:extLst>
              <a:ext uri="{FF2B5EF4-FFF2-40B4-BE49-F238E27FC236}">
                <a16:creationId xmlns:a16="http://schemas.microsoft.com/office/drawing/2014/main" id="{5EE9D20D-2DFE-DC23-8657-E898B34F0100}"/>
              </a:ext>
            </a:extLst>
          </p:cNvPr>
          <p:cNvSpPr>
            <a:spLocks noGrp="1"/>
          </p:cNvSpPr>
          <p:nvPr>
            <p:ph sz="quarter" idx="17" hasCustomPrompt="1"/>
          </p:nvPr>
        </p:nvSpPr>
        <p:spPr>
          <a:xfrm>
            <a:off x="6168523" y="3929135"/>
            <a:ext cx="5348816" cy="1930400"/>
          </a:xfrm>
          <a:prstGeom prst="rect">
            <a:avLst/>
          </a:prstGeom>
        </p:spPr>
        <p:txBody>
          <a:bodyPr lIns="0" tIns="0" rIns="0" bIns="0"/>
          <a:lstStyle>
            <a:lvl2pPr marL="57147" indent="0">
              <a:buNone/>
              <a:defRPr/>
            </a:lvl2pPr>
          </a:lstStyle>
          <a:p>
            <a:pPr lvl="0"/>
            <a:r>
              <a:rPr lang="en-US" dirty="0"/>
              <a:t>Click to insert content</a:t>
            </a:r>
          </a:p>
        </p:txBody>
      </p:sp>
      <p:sp>
        <p:nvSpPr>
          <p:cNvPr id="5" name="Title Placeholder 1">
            <a:extLst>
              <a:ext uri="{FF2B5EF4-FFF2-40B4-BE49-F238E27FC236}">
                <a16:creationId xmlns:a16="http://schemas.microsoft.com/office/drawing/2014/main" id="{23EC6487-17C5-DC0D-1AF6-0E78CC45F3D7}"/>
              </a:ext>
            </a:extLst>
          </p:cNvPr>
          <p:cNvSpPr>
            <a:spLocks noGrp="1"/>
          </p:cNvSpPr>
          <p:nvPr>
            <p:ph type="title" hasCustomPrompt="1"/>
          </p:nvPr>
        </p:nvSpPr>
        <p:spPr>
          <a:xfrm>
            <a:off x="807569" y="441519"/>
            <a:ext cx="9369833" cy="1088020"/>
          </a:xfrm>
          <a:prstGeom prst="rect">
            <a:avLst/>
          </a:prstGeom>
        </p:spPr>
        <p:txBody>
          <a:bodyPr vert="horz" lIns="0" tIns="0" rIns="0" bIns="0" rtlCol="0" anchor="t">
            <a:normAutofit/>
          </a:bodyPr>
          <a:lstStyle>
            <a:lvl1pPr>
              <a:lnSpc>
                <a:spcPct val="80000"/>
              </a:lnSpc>
              <a:defRPr sz="3733" b="1" i="0" cap="all" baseline="0">
                <a:latin typeface="Arial Narrow" panose="020B0604020202020204" pitchFamily="34" charset="0"/>
                <a:cs typeface="Arial Narrow" panose="020B0604020202020204" pitchFamily="34" charset="0"/>
              </a:defRPr>
            </a:lvl1pPr>
          </a:lstStyle>
          <a:p>
            <a:r>
              <a:rPr lang="en-US" dirty="0"/>
              <a:t>Click to edit Master title lorem ipsum on 2 lines sic dolor quisquam omnibus</a:t>
            </a:r>
          </a:p>
        </p:txBody>
      </p:sp>
      <p:cxnSp>
        <p:nvCxnSpPr>
          <p:cNvPr id="6" name="Straight Connector 5">
            <a:extLst>
              <a:ext uri="{FF2B5EF4-FFF2-40B4-BE49-F238E27FC236}">
                <a16:creationId xmlns:a16="http://schemas.microsoft.com/office/drawing/2014/main" id="{6E0C6896-4269-686E-E528-AE4B07587F23}"/>
              </a:ext>
            </a:extLst>
          </p:cNvPr>
          <p:cNvCxnSpPr>
            <a:cxnSpLocks/>
          </p:cNvCxnSpPr>
          <p:nvPr/>
        </p:nvCxnSpPr>
        <p:spPr>
          <a:xfrm flipV="1">
            <a:off x="598548" y="452088"/>
            <a:ext cx="0" cy="7969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DB60B7C-CE9E-9EBF-CE7B-8328FBF29F9C}"/>
              </a:ext>
            </a:extLst>
          </p:cNvPr>
          <p:cNvSpPr txBox="1"/>
          <p:nvPr/>
        </p:nvSpPr>
        <p:spPr>
          <a:xfrm>
            <a:off x="565938" y="6339025"/>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9" name="Straight Connector 8">
            <a:extLst>
              <a:ext uri="{FF2B5EF4-FFF2-40B4-BE49-F238E27FC236}">
                <a16:creationId xmlns:a16="http://schemas.microsoft.com/office/drawing/2014/main" id="{B51C051A-D47A-9D6D-DB61-8B90AE4F7E1C}"/>
              </a:ext>
            </a:extLst>
          </p:cNvPr>
          <p:cNvCxnSpPr>
            <a:cxnSpLocks/>
          </p:cNvCxnSpPr>
          <p:nvPr/>
        </p:nvCxnSpPr>
        <p:spPr>
          <a:xfrm>
            <a:off x="1295400" y="6469161"/>
            <a:ext cx="990162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C3711B4-D079-5F75-566E-6E48B395F2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3398" y="456558"/>
            <a:ext cx="267623" cy="267623"/>
          </a:xfrm>
          <a:prstGeom prst="rect">
            <a:avLst/>
          </a:prstGeom>
        </p:spPr>
      </p:pic>
    </p:spTree>
    <p:extLst>
      <p:ext uri="{BB962C8B-B14F-4D97-AF65-F5344CB8AC3E}">
        <p14:creationId xmlns:p14="http://schemas.microsoft.com/office/powerpoint/2010/main" val="23392086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6 Objects">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263031F-CC70-4248-27AB-9F9A2CAA0894}"/>
              </a:ext>
            </a:extLst>
          </p:cNvPr>
          <p:cNvSpPr>
            <a:spLocks noGrp="1"/>
          </p:cNvSpPr>
          <p:nvPr>
            <p:ph type="sldNum" sz="quarter" idx="4"/>
          </p:nvPr>
        </p:nvSpPr>
        <p:spPr>
          <a:xfrm>
            <a:off x="11297931" y="6383312"/>
            <a:ext cx="328132" cy="178093"/>
          </a:xfrm>
          <a:prstGeom prst="rect">
            <a:avLst/>
          </a:prstGeom>
        </p:spPr>
        <p:txBody>
          <a:bodyPr vert="horz" lIns="0" tIns="0" rIns="0" bIns="0" rtlCol="0" anchor="ctr"/>
          <a:lstStyle>
            <a:lvl1pPr algn="l">
              <a:defRPr sz="900" b="0" i="0">
                <a:solidFill>
                  <a:schemeClr val="tx1"/>
                </a:solidFill>
                <a:latin typeface="Arial Narrow" panose="020B0604020202020204" pitchFamily="34" charset="0"/>
                <a:cs typeface="Arial Narrow" panose="020B0604020202020204" pitchFamily="34" charset="0"/>
              </a:defRPr>
            </a:lvl1pPr>
          </a:lstStyle>
          <a:p>
            <a:fld id="{669E8FB1-A693-40F8-AB3B-DD0A7CF1172F}" type="slidenum">
              <a:rPr lang="en-US" smtClean="0"/>
              <a:pPr/>
              <a:t>‹#›</a:t>
            </a:fld>
            <a:endParaRPr lang="en-US" dirty="0"/>
          </a:p>
        </p:txBody>
      </p:sp>
      <p:sp>
        <p:nvSpPr>
          <p:cNvPr id="8" name="Picture Placeholder 7">
            <a:extLst>
              <a:ext uri="{FF2B5EF4-FFF2-40B4-BE49-F238E27FC236}">
                <a16:creationId xmlns:a16="http://schemas.microsoft.com/office/drawing/2014/main" id="{32244C1C-373B-F387-D65F-4FC2FD4B0AA8}"/>
              </a:ext>
            </a:extLst>
          </p:cNvPr>
          <p:cNvSpPr>
            <a:spLocks noGrp="1"/>
          </p:cNvSpPr>
          <p:nvPr>
            <p:ph type="pic" sz="quarter" idx="10"/>
          </p:nvPr>
        </p:nvSpPr>
        <p:spPr>
          <a:xfrm>
            <a:off x="569385" y="1804988"/>
            <a:ext cx="3485579" cy="1930400"/>
          </a:xfrm>
          <a:prstGeom prst="rect">
            <a:avLst/>
          </a:prstGeom>
        </p:spPr>
        <p:txBody>
          <a:bodyPr lIns="0" tIns="0" rIns="0" bIns="0"/>
          <a:lstStyle/>
          <a:p>
            <a:r>
              <a:rPr lang="en-US"/>
              <a:t>Click icon to add picture</a:t>
            </a:r>
          </a:p>
        </p:txBody>
      </p:sp>
      <p:sp>
        <p:nvSpPr>
          <p:cNvPr id="9" name="Picture Placeholder 7">
            <a:extLst>
              <a:ext uri="{FF2B5EF4-FFF2-40B4-BE49-F238E27FC236}">
                <a16:creationId xmlns:a16="http://schemas.microsoft.com/office/drawing/2014/main" id="{95F6553F-A8E3-DBDF-C3DC-91165C7BCC0E}"/>
              </a:ext>
            </a:extLst>
          </p:cNvPr>
          <p:cNvSpPr>
            <a:spLocks noGrp="1"/>
          </p:cNvSpPr>
          <p:nvPr>
            <p:ph type="pic" sz="quarter" idx="11"/>
          </p:nvPr>
        </p:nvSpPr>
        <p:spPr>
          <a:xfrm>
            <a:off x="568961" y="3929135"/>
            <a:ext cx="3485579" cy="1930400"/>
          </a:xfrm>
          <a:prstGeom prst="rect">
            <a:avLst/>
          </a:prstGeom>
        </p:spPr>
        <p:txBody>
          <a:bodyPr lIns="0" tIns="0" rIns="0" bIns="0"/>
          <a:lstStyle/>
          <a:p>
            <a:r>
              <a:rPr lang="en-US"/>
              <a:t>Click icon to add picture</a:t>
            </a:r>
          </a:p>
        </p:txBody>
      </p:sp>
      <p:sp>
        <p:nvSpPr>
          <p:cNvPr id="2" name="Picture Placeholder 7">
            <a:extLst>
              <a:ext uri="{FF2B5EF4-FFF2-40B4-BE49-F238E27FC236}">
                <a16:creationId xmlns:a16="http://schemas.microsoft.com/office/drawing/2014/main" id="{12BB09F3-5993-566E-8B21-3E4362BED592}"/>
              </a:ext>
            </a:extLst>
          </p:cNvPr>
          <p:cNvSpPr>
            <a:spLocks noGrp="1"/>
          </p:cNvSpPr>
          <p:nvPr>
            <p:ph type="pic" sz="quarter" idx="16"/>
          </p:nvPr>
        </p:nvSpPr>
        <p:spPr>
          <a:xfrm>
            <a:off x="4353213" y="1804988"/>
            <a:ext cx="3485579" cy="1930400"/>
          </a:xfrm>
          <a:prstGeom prst="rect">
            <a:avLst/>
          </a:prstGeom>
        </p:spPr>
        <p:txBody>
          <a:bodyPr lIns="0" tIns="0" rIns="0" bIns="0"/>
          <a:lstStyle/>
          <a:p>
            <a:r>
              <a:rPr lang="en-US"/>
              <a:t>Click icon to add picture</a:t>
            </a:r>
          </a:p>
        </p:txBody>
      </p:sp>
      <p:sp>
        <p:nvSpPr>
          <p:cNvPr id="3" name="Picture Placeholder 7">
            <a:extLst>
              <a:ext uri="{FF2B5EF4-FFF2-40B4-BE49-F238E27FC236}">
                <a16:creationId xmlns:a16="http://schemas.microsoft.com/office/drawing/2014/main" id="{3AF8FCC8-09EE-39A3-B8C0-10812D420EB5}"/>
              </a:ext>
            </a:extLst>
          </p:cNvPr>
          <p:cNvSpPr>
            <a:spLocks noGrp="1"/>
          </p:cNvSpPr>
          <p:nvPr>
            <p:ph type="pic" sz="quarter" idx="17"/>
          </p:nvPr>
        </p:nvSpPr>
        <p:spPr>
          <a:xfrm>
            <a:off x="4352789" y="3929135"/>
            <a:ext cx="3485579" cy="1930400"/>
          </a:xfrm>
          <a:prstGeom prst="rect">
            <a:avLst/>
          </a:prstGeom>
        </p:spPr>
        <p:txBody>
          <a:bodyPr lIns="0" tIns="0" rIns="0" bIns="0"/>
          <a:lstStyle/>
          <a:p>
            <a:r>
              <a:rPr lang="en-US"/>
              <a:t>Click icon to add picture</a:t>
            </a:r>
          </a:p>
        </p:txBody>
      </p:sp>
      <p:sp>
        <p:nvSpPr>
          <p:cNvPr id="14" name="Picture Placeholder 7">
            <a:extLst>
              <a:ext uri="{FF2B5EF4-FFF2-40B4-BE49-F238E27FC236}">
                <a16:creationId xmlns:a16="http://schemas.microsoft.com/office/drawing/2014/main" id="{4339360E-D2D5-26F3-ACBE-84EF7495D0A2}"/>
              </a:ext>
            </a:extLst>
          </p:cNvPr>
          <p:cNvSpPr>
            <a:spLocks noGrp="1"/>
          </p:cNvSpPr>
          <p:nvPr>
            <p:ph type="pic" sz="quarter" idx="18"/>
          </p:nvPr>
        </p:nvSpPr>
        <p:spPr>
          <a:xfrm>
            <a:off x="8137464" y="1804988"/>
            <a:ext cx="3485579" cy="1930400"/>
          </a:xfrm>
          <a:prstGeom prst="rect">
            <a:avLst/>
          </a:prstGeom>
        </p:spPr>
        <p:txBody>
          <a:bodyPr lIns="0" tIns="0" rIns="0" bIns="0"/>
          <a:lstStyle/>
          <a:p>
            <a:r>
              <a:rPr lang="en-US"/>
              <a:t>Click icon to add picture</a:t>
            </a:r>
          </a:p>
        </p:txBody>
      </p:sp>
      <p:sp>
        <p:nvSpPr>
          <p:cNvPr id="17" name="Picture Placeholder 7">
            <a:extLst>
              <a:ext uri="{FF2B5EF4-FFF2-40B4-BE49-F238E27FC236}">
                <a16:creationId xmlns:a16="http://schemas.microsoft.com/office/drawing/2014/main" id="{848CFAA7-945A-A4E4-D60E-EFC0112D91CB}"/>
              </a:ext>
            </a:extLst>
          </p:cNvPr>
          <p:cNvSpPr>
            <a:spLocks noGrp="1"/>
          </p:cNvSpPr>
          <p:nvPr>
            <p:ph type="pic" sz="quarter" idx="19"/>
          </p:nvPr>
        </p:nvSpPr>
        <p:spPr>
          <a:xfrm>
            <a:off x="8137041" y="3929135"/>
            <a:ext cx="3485579" cy="1930400"/>
          </a:xfrm>
          <a:prstGeom prst="rect">
            <a:avLst/>
          </a:prstGeom>
        </p:spPr>
        <p:txBody>
          <a:bodyPr lIns="0" tIns="0" rIns="0" bIns="0"/>
          <a:lstStyle/>
          <a:p>
            <a:r>
              <a:rPr lang="en-US"/>
              <a:t>Click icon to add picture</a:t>
            </a:r>
          </a:p>
        </p:txBody>
      </p:sp>
      <p:sp>
        <p:nvSpPr>
          <p:cNvPr id="7" name="Title Placeholder 1">
            <a:extLst>
              <a:ext uri="{FF2B5EF4-FFF2-40B4-BE49-F238E27FC236}">
                <a16:creationId xmlns:a16="http://schemas.microsoft.com/office/drawing/2014/main" id="{2C2165E4-7BC1-73E8-64F1-5AB0D2D93456}"/>
              </a:ext>
            </a:extLst>
          </p:cNvPr>
          <p:cNvSpPr>
            <a:spLocks noGrp="1"/>
          </p:cNvSpPr>
          <p:nvPr>
            <p:ph type="title" hasCustomPrompt="1"/>
          </p:nvPr>
        </p:nvSpPr>
        <p:spPr>
          <a:xfrm>
            <a:off x="807569" y="441520"/>
            <a:ext cx="9369833" cy="1021513"/>
          </a:xfrm>
          <a:prstGeom prst="rect">
            <a:avLst/>
          </a:prstGeom>
        </p:spPr>
        <p:txBody>
          <a:bodyPr vert="horz" lIns="0" tIns="0" rIns="0" bIns="0" rtlCol="0" anchor="t">
            <a:normAutofit/>
          </a:bodyPr>
          <a:lstStyle>
            <a:lvl1pPr>
              <a:lnSpc>
                <a:spcPct val="80000"/>
              </a:lnSpc>
              <a:defRPr sz="3733" b="1" i="0" cap="all" baseline="0">
                <a:latin typeface="Arial Narrow" panose="020B0604020202020204" pitchFamily="34" charset="0"/>
                <a:cs typeface="Arial Narrow" panose="020B0604020202020204" pitchFamily="34" charset="0"/>
              </a:defRPr>
            </a:lvl1pPr>
          </a:lstStyle>
          <a:p>
            <a:r>
              <a:rPr lang="en-US" dirty="0"/>
              <a:t>Click to edit Master title lorem ipsum on 2 lines sic dolor quisquam omnibus</a:t>
            </a:r>
          </a:p>
        </p:txBody>
      </p:sp>
      <p:cxnSp>
        <p:nvCxnSpPr>
          <p:cNvPr id="11" name="Straight Connector 10">
            <a:extLst>
              <a:ext uri="{FF2B5EF4-FFF2-40B4-BE49-F238E27FC236}">
                <a16:creationId xmlns:a16="http://schemas.microsoft.com/office/drawing/2014/main" id="{2918910B-9686-E7F7-520F-1AA6605B1C76}"/>
              </a:ext>
            </a:extLst>
          </p:cNvPr>
          <p:cNvCxnSpPr>
            <a:cxnSpLocks/>
          </p:cNvCxnSpPr>
          <p:nvPr/>
        </p:nvCxnSpPr>
        <p:spPr>
          <a:xfrm flipV="1">
            <a:off x="598548" y="452088"/>
            <a:ext cx="0" cy="7969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8DB1859-11A3-DFAC-8474-2D5CD65D6EB6}"/>
              </a:ext>
            </a:extLst>
          </p:cNvPr>
          <p:cNvSpPr txBox="1"/>
          <p:nvPr/>
        </p:nvSpPr>
        <p:spPr>
          <a:xfrm>
            <a:off x="565938" y="6339025"/>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5" name="Straight Connector 14">
            <a:extLst>
              <a:ext uri="{FF2B5EF4-FFF2-40B4-BE49-F238E27FC236}">
                <a16:creationId xmlns:a16="http://schemas.microsoft.com/office/drawing/2014/main" id="{7FB24FA2-0B52-AB14-80DE-43BB64A090CE}"/>
              </a:ext>
            </a:extLst>
          </p:cNvPr>
          <p:cNvCxnSpPr>
            <a:cxnSpLocks/>
          </p:cNvCxnSpPr>
          <p:nvPr/>
        </p:nvCxnSpPr>
        <p:spPr>
          <a:xfrm>
            <a:off x="1295400" y="6469161"/>
            <a:ext cx="990162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93606FF-2978-12C1-72DB-9EDD0A557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3398" y="456558"/>
            <a:ext cx="267623" cy="267623"/>
          </a:xfrm>
          <a:prstGeom prst="rect">
            <a:avLst/>
          </a:prstGeom>
        </p:spPr>
      </p:pic>
    </p:spTree>
    <p:extLst>
      <p:ext uri="{BB962C8B-B14F-4D97-AF65-F5344CB8AC3E}">
        <p14:creationId xmlns:p14="http://schemas.microsoft.com/office/powerpoint/2010/main" val="165443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7BB2DD69-4B5F-8033-047A-72144FEF5DD8}"/>
              </a:ext>
            </a:extLst>
          </p:cNvPr>
          <p:cNvSpPr>
            <a:spLocks noGrp="1"/>
          </p:cNvSpPr>
          <p:nvPr>
            <p:ph idx="1" hasCustomPrompt="1"/>
          </p:nvPr>
        </p:nvSpPr>
        <p:spPr>
          <a:xfrm>
            <a:off x="2050394" y="1526282"/>
            <a:ext cx="6579573" cy="4230743"/>
          </a:xfrm>
          <a:prstGeom prst="rect">
            <a:avLst/>
          </a:prstGeom>
        </p:spPr>
        <p:txBody>
          <a:bodyPr lIns="0" tIns="0" rIns="0" bIns="0">
            <a:normAutofit/>
          </a:bodyPr>
          <a:lstStyle>
            <a:lvl1pPr marL="0" indent="0">
              <a:lnSpc>
                <a:spcPct val="100000"/>
              </a:lnSpc>
              <a:spcBef>
                <a:spcPts val="733"/>
              </a:spcBef>
              <a:buNone/>
              <a:tabLst>
                <a:tab pos="280968" algn="l"/>
              </a:tabLst>
              <a:defRPr sz="1733" b="0" i="0">
                <a:latin typeface="Arial Narrow" panose="020B0604020202020204" pitchFamily="34" charset="0"/>
                <a:cs typeface="Arial Narrow" panose="020B0604020202020204" pitchFamily="34" charset="0"/>
              </a:defRPr>
            </a:lvl1pPr>
          </a:lstStyle>
          <a:p>
            <a:r>
              <a:rPr lang="en-US" dirty="0"/>
              <a:t>Item name here	</a:t>
            </a:r>
            <a:endParaRPr lang="en-US" dirty="0">
              <a:solidFill>
                <a:schemeClr val="accent1"/>
              </a:solidFill>
            </a:endParaRPr>
          </a:p>
          <a:p>
            <a:r>
              <a:rPr lang="en-US" dirty="0"/>
              <a:t>	Section 1	</a:t>
            </a:r>
            <a:br>
              <a:rPr lang="en-US" dirty="0"/>
            </a:br>
            <a:r>
              <a:rPr lang="en-US" dirty="0"/>
              <a:t>	Section 2	</a:t>
            </a: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	</a:t>
            </a: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	</a:t>
            </a:r>
            <a:endParaRPr lang="en-US" dirty="0">
              <a:solidFill>
                <a:schemeClr val="accent1"/>
              </a:solidFill>
            </a:endParaRPr>
          </a:p>
          <a:p>
            <a:r>
              <a:rPr lang="en-US" dirty="0"/>
              <a:t>Item name here	</a:t>
            </a:r>
            <a:endParaRPr lang="en-US" dirty="0">
              <a:solidFill>
                <a:schemeClr val="accent1"/>
              </a:solidFill>
            </a:endParaRPr>
          </a:p>
        </p:txBody>
      </p:sp>
      <p:sp>
        <p:nvSpPr>
          <p:cNvPr id="3" name="Content Placeholder 4">
            <a:extLst>
              <a:ext uri="{FF2B5EF4-FFF2-40B4-BE49-F238E27FC236}">
                <a16:creationId xmlns:a16="http://schemas.microsoft.com/office/drawing/2014/main" id="{03FC0639-DBA1-C298-9F63-D1186D7D4071}"/>
              </a:ext>
            </a:extLst>
          </p:cNvPr>
          <p:cNvSpPr>
            <a:spLocks noGrp="1"/>
          </p:cNvSpPr>
          <p:nvPr>
            <p:ph idx="15" hasCustomPrompt="1"/>
          </p:nvPr>
        </p:nvSpPr>
        <p:spPr>
          <a:xfrm>
            <a:off x="9258048" y="1526282"/>
            <a:ext cx="807776" cy="4230743"/>
          </a:xfrm>
          <a:prstGeom prst="rect">
            <a:avLst/>
          </a:prstGeom>
        </p:spPr>
        <p:txBody>
          <a:bodyPr lIns="0" tIns="0" rIns="0" bIns="0">
            <a:normAutofit/>
          </a:bodyPr>
          <a:lstStyle>
            <a:lvl1pPr marL="0" indent="0">
              <a:lnSpc>
                <a:spcPct val="100000"/>
              </a:lnSpc>
              <a:spcBef>
                <a:spcPts val="733"/>
              </a:spcBef>
              <a:buNone/>
              <a:tabLst>
                <a:tab pos="280968" algn="l"/>
              </a:tabLst>
              <a:defRPr sz="1733" b="0" i="0">
                <a:solidFill>
                  <a:schemeClr val="accent1"/>
                </a:solidFill>
                <a:latin typeface="Arial Narrow" panose="020B0604020202020204" pitchFamily="34" charset="0"/>
                <a:cs typeface="Arial Narrow" panose="020B0604020202020204" pitchFamily="34" charset="0"/>
              </a:defRPr>
            </a:lvl1pPr>
          </a:lstStyle>
          <a:p>
            <a:r>
              <a:rPr lang="en-US" dirty="0">
                <a:solidFill>
                  <a:schemeClr val="accent1"/>
                </a:solidFill>
              </a:rPr>
              <a:t>00</a:t>
            </a:r>
          </a:p>
          <a:p>
            <a:r>
              <a:rPr lang="en-US" dirty="0"/>
              <a:t>00</a:t>
            </a:r>
            <a:br>
              <a:rPr lang="en-US" dirty="0"/>
            </a:br>
            <a:r>
              <a:rPr lang="en-US" dirty="0"/>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a:p>
            <a:r>
              <a:rPr lang="en-US" dirty="0">
                <a:solidFill>
                  <a:schemeClr val="accent1"/>
                </a:solidFill>
              </a:rPr>
              <a:t>00</a:t>
            </a:r>
          </a:p>
        </p:txBody>
      </p:sp>
      <p:sp>
        <p:nvSpPr>
          <p:cNvPr id="18" name="TextBox 17">
            <a:extLst>
              <a:ext uri="{FF2B5EF4-FFF2-40B4-BE49-F238E27FC236}">
                <a16:creationId xmlns:a16="http://schemas.microsoft.com/office/drawing/2014/main" id="{6BF2C1A3-882C-185A-3455-848D94CEF2A8}"/>
              </a:ext>
            </a:extLst>
          </p:cNvPr>
          <p:cNvSpPr txBox="1"/>
          <p:nvPr/>
        </p:nvSpPr>
        <p:spPr>
          <a:xfrm>
            <a:off x="807568" y="441518"/>
            <a:ext cx="5728703" cy="459613"/>
          </a:xfrm>
          <a:prstGeom prst="rect">
            <a:avLst/>
          </a:prstGeom>
          <a:noFill/>
        </p:spPr>
        <p:txBody>
          <a:bodyPr wrap="square" lIns="0" tIns="0" rIns="0" bIns="0">
            <a:normAutofit/>
          </a:bodyPr>
          <a:lstStyle/>
          <a:p>
            <a:pPr>
              <a:lnSpc>
                <a:spcPct val="80000"/>
              </a:lnSpc>
            </a:pPr>
            <a:r>
              <a:rPr lang="en-US" sz="3733" b="1" i="0" cap="all" baseline="0" dirty="0">
                <a:latin typeface="Arial Narrow" panose="020B0604020202020204" pitchFamily="34" charset="0"/>
                <a:cs typeface="Arial Narrow" panose="020B0604020202020204" pitchFamily="34" charset="0"/>
              </a:rPr>
              <a:t>Table of contents</a:t>
            </a:r>
          </a:p>
        </p:txBody>
      </p:sp>
      <p:cxnSp>
        <p:nvCxnSpPr>
          <p:cNvPr id="19" name="Straight Connector 18">
            <a:extLst>
              <a:ext uri="{FF2B5EF4-FFF2-40B4-BE49-F238E27FC236}">
                <a16:creationId xmlns:a16="http://schemas.microsoft.com/office/drawing/2014/main" id="{3C7E2C59-D188-7121-6DBF-8C276C80B334}"/>
              </a:ext>
            </a:extLst>
          </p:cNvPr>
          <p:cNvCxnSpPr>
            <a:cxnSpLocks/>
          </p:cNvCxnSpPr>
          <p:nvPr/>
        </p:nvCxnSpPr>
        <p:spPr>
          <a:xfrm flipV="1">
            <a:off x="598548" y="452088"/>
            <a:ext cx="0" cy="34820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65BC3F0-4FC1-BB2D-F88A-EF20B0921BD0}"/>
              </a:ext>
            </a:extLst>
          </p:cNvPr>
          <p:cNvSpPr txBox="1"/>
          <p:nvPr/>
        </p:nvSpPr>
        <p:spPr>
          <a:xfrm>
            <a:off x="565938" y="6339025"/>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1" name="Straight Connector 10">
            <a:extLst>
              <a:ext uri="{FF2B5EF4-FFF2-40B4-BE49-F238E27FC236}">
                <a16:creationId xmlns:a16="http://schemas.microsoft.com/office/drawing/2014/main" id="{80B06B9B-1F86-D8EA-31B6-933A4FECCF7A}"/>
              </a:ext>
            </a:extLst>
          </p:cNvPr>
          <p:cNvCxnSpPr>
            <a:cxnSpLocks/>
          </p:cNvCxnSpPr>
          <p:nvPr/>
        </p:nvCxnSpPr>
        <p:spPr>
          <a:xfrm>
            <a:off x="1295400" y="6469161"/>
            <a:ext cx="10330663"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54C6DAA-3083-9D20-452A-A3BFE35397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3398" y="456558"/>
            <a:ext cx="267623" cy="267623"/>
          </a:xfrm>
          <a:prstGeom prst="rect">
            <a:avLst/>
          </a:prstGeom>
        </p:spPr>
      </p:pic>
    </p:spTree>
    <p:extLst>
      <p:ext uri="{BB962C8B-B14F-4D97-AF65-F5344CB8AC3E}">
        <p14:creationId xmlns:p14="http://schemas.microsoft.com/office/powerpoint/2010/main" val="2792035596"/>
      </p:ext>
    </p:extLst>
  </p:cSld>
  <p:clrMapOvr>
    <a:masterClrMapping/>
  </p:clrMapOvr>
  <p:hf hdr="0" dt="0"/>
  <p:extLst>
    <p:ext uri="{DCECCB84-F9BA-43D5-87BE-67443E8EF086}">
      <p15:sldGuideLst xmlns:p15="http://schemas.microsoft.com/office/powerpoint/2012/main">
        <p15:guide id="1" orient="horz" pos="348">
          <p15:clr>
            <a:srgbClr val="FBAE40"/>
          </p15:clr>
        </p15:guide>
        <p15:guide id="2" pos="288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RE VALUES-Red-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2918E0-620A-8A74-5C80-D3A568DD7BCA}"/>
              </a:ext>
            </a:extLst>
          </p:cNvPr>
          <p:cNvSpPr/>
          <p:nvPr/>
        </p:nvSpPr>
        <p:spPr>
          <a:xfrm>
            <a:off x="1" y="0"/>
            <a:ext cx="62314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Box 3">
            <a:extLst>
              <a:ext uri="{FF2B5EF4-FFF2-40B4-BE49-F238E27FC236}">
                <a16:creationId xmlns:a16="http://schemas.microsoft.com/office/drawing/2014/main" id="{57C71A82-4C2A-1564-C69B-09050CCB847C}"/>
              </a:ext>
            </a:extLst>
          </p:cNvPr>
          <p:cNvSpPr txBox="1"/>
          <p:nvPr/>
        </p:nvSpPr>
        <p:spPr>
          <a:xfrm>
            <a:off x="565938" y="6339025"/>
            <a:ext cx="1169191" cy="230832"/>
          </a:xfrm>
          <a:prstGeom prst="rect">
            <a:avLst/>
          </a:prstGeom>
          <a:noFill/>
        </p:spPr>
        <p:txBody>
          <a:bodyPr wrap="square" lIns="0" rtlCol="0">
            <a:spAutoFit/>
          </a:bodyPr>
          <a:lstStyle/>
          <a:p>
            <a:r>
              <a:rPr lang="en-US" sz="900" b="0" i="0" dirty="0" err="1">
                <a:solidFill>
                  <a:schemeClr val="bg1"/>
                </a:solidFill>
                <a:latin typeface="Arial Narrow" panose="020B0604020202020204" pitchFamily="34" charset="0"/>
                <a:cs typeface="Arial Narrow" panose="020B0604020202020204" pitchFamily="34" charset="0"/>
              </a:rPr>
              <a:t>lowenstein.com</a:t>
            </a:r>
            <a:endParaRPr lang="en-US" sz="900" b="0" i="0" dirty="0">
              <a:solidFill>
                <a:schemeClr val="bg1"/>
              </a:solidFill>
              <a:latin typeface="Arial Narrow" panose="020B0604020202020204" pitchFamily="34" charset="0"/>
              <a:cs typeface="Arial Narrow" panose="020B0604020202020204" pitchFamily="34" charset="0"/>
            </a:endParaRPr>
          </a:p>
        </p:txBody>
      </p:sp>
      <p:cxnSp>
        <p:nvCxnSpPr>
          <p:cNvPr id="5" name="Straight Connector 4">
            <a:extLst>
              <a:ext uri="{FF2B5EF4-FFF2-40B4-BE49-F238E27FC236}">
                <a16:creationId xmlns:a16="http://schemas.microsoft.com/office/drawing/2014/main" id="{625F6BB1-B901-6487-E8EC-AFAE3423449A}"/>
              </a:ext>
            </a:extLst>
          </p:cNvPr>
          <p:cNvCxnSpPr>
            <a:cxnSpLocks/>
          </p:cNvCxnSpPr>
          <p:nvPr/>
        </p:nvCxnSpPr>
        <p:spPr>
          <a:xfrm>
            <a:off x="1295400" y="6469161"/>
            <a:ext cx="990162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C8F31E4-8500-94F7-EB45-981C030FC4A9}"/>
              </a:ext>
            </a:extLst>
          </p:cNvPr>
          <p:cNvCxnSpPr/>
          <p:nvPr/>
        </p:nvCxnSpPr>
        <p:spPr>
          <a:xfrm flipV="1">
            <a:off x="11242040" y="6417491"/>
            <a:ext cx="0" cy="1097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38436C-215F-2143-31DE-6811B0B6B44F}"/>
              </a:ext>
            </a:extLst>
          </p:cNvPr>
          <p:cNvSpPr txBox="1"/>
          <p:nvPr/>
        </p:nvSpPr>
        <p:spPr>
          <a:xfrm>
            <a:off x="572904" y="1774180"/>
            <a:ext cx="5154507" cy="769570"/>
          </a:xfrm>
          <a:prstGeom prst="rect">
            <a:avLst/>
          </a:prstGeom>
          <a:noFill/>
        </p:spPr>
        <p:txBody>
          <a:bodyPr wrap="square" lIns="0" rIns="0" rtlCol="0">
            <a:spAutoFit/>
          </a:bodyPr>
          <a:lstStyle/>
          <a:p>
            <a:pPr>
              <a:spcAft>
                <a:spcPts val="800"/>
              </a:spcAft>
            </a:pPr>
            <a:r>
              <a:rPr lang="en-US" sz="1867" dirty="0">
                <a:solidFill>
                  <a:schemeClr val="bg1"/>
                </a:solidFill>
              </a:rPr>
              <a:t>Our core values make us</a:t>
            </a:r>
            <a:r>
              <a:rPr lang="en-US" sz="1867" baseline="0" dirty="0">
                <a:solidFill>
                  <a:schemeClr val="bg1"/>
                </a:solidFill>
              </a:rPr>
              <a:t> different.</a:t>
            </a:r>
          </a:p>
          <a:p>
            <a:pPr>
              <a:spcAft>
                <a:spcPts val="800"/>
              </a:spcAft>
            </a:pPr>
            <a:r>
              <a:rPr lang="en-US" sz="1867" b="1" dirty="0">
                <a:solidFill>
                  <a:schemeClr val="bg1"/>
                </a:solidFill>
              </a:rPr>
              <a:t>What makes us</a:t>
            </a:r>
            <a:r>
              <a:rPr lang="en-US" sz="1867" b="1" baseline="0" dirty="0">
                <a:solidFill>
                  <a:schemeClr val="bg1"/>
                </a:solidFill>
              </a:rPr>
              <a:t> d</a:t>
            </a:r>
            <a:r>
              <a:rPr lang="en-US" sz="1867" b="1" dirty="0">
                <a:solidFill>
                  <a:schemeClr val="bg1"/>
                </a:solidFill>
              </a:rPr>
              <a:t>ifferent makes us successful.</a:t>
            </a:r>
          </a:p>
        </p:txBody>
      </p:sp>
      <p:sp>
        <p:nvSpPr>
          <p:cNvPr id="9" name="TextBox 8">
            <a:extLst>
              <a:ext uri="{FF2B5EF4-FFF2-40B4-BE49-F238E27FC236}">
                <a16:creationId xmlns:a16="http://schemas.microsoft.com/office/drawing/2014/main" id="{EBC242A5-2B6E-1530-5936-7FB68A6B4EDE}"/>
              </a:ext>
            </a:extLst>
          </p:cNvPr>
          <p:cNvSpPr txBox="1"/>
          <p:nvPr/>
        </p:nvSpPr>
        <p:spPr>
          <a:xfrm>
            <a:off x="807569" y="384051"/>
            <a:ext cx="3913632" cy="1042336"/>
          </a:xfrm>
          <a:prstGeom prst="rect">
            <a:avLst/>
          </a:prstGeom>
          <a:noFill/>
        </p:spPr>
        <p:txBody>
          <a:bodyPr wrap="square" lIns="0" rIns="0" rtlCol="0">
            <a:normAutofit/>
          </a:bodyPr>
          <a:lstStyle/>
          <a:p>
            <a:pPr algn="l" defTabSz="914332" rtl="0" eaLnBrk="1" latinLnBrk="0" hangingPunct="1">
              <a:lnSpc>
                <a:spcPct val="80000"/>
              </a:lnSpc>
              <a:spcBef>
                <a:spcPct val="0"/>
              </a:spcBef>
              <a:buNone/>
            </a:pPr>
            <a:r>
              <a:rPr lang="en-US" sz="3733" b="1" kern="1200" cap="all" baseline="0" dirty="0">
                <a:solidFill>
                  <a:schemeClr val="bg1"/>
                </a:solidFill>
                <a:latin typeface="Arial Narrow" panose="020B0606020202030204" pitchFamily="34" charset="0"/>
                <a:ea typeface="+mj-ea"/>
                <a:cs typeface="+mj-cs"/>
              </a:rPr>
              <a:t>Core </a:t>
            </a:r>
            <a:br>
              <a:rPr lang="en-US" sz="3733" b="1" kern="1200" cap="all" baseline="0" dirty="0">
                <a:solidFill>
                  <a:schemeClr val="bg1"/>
                </a:solidFill>
                <a:latin typeface="Arial Narrow" panose="020B0606020202030204" pitchFamily="34" charset="0"/>
                <a:ea typeface="+mj-ea"/>
                <a:cs typeface="+mj-cs"/>
              </a:rPr>
            </a:br>
            <a:r>
              <a:rPr lang="en-US" sz="3733" b="1" kern="1200" cap="all" baseline="0" dirty="0">
                <a:solidFill>
                  <a:schemeClr val="bg1"/>
                </a:solidFill>
                <a:latin typeface="Arial Narrow" panose="020B0606020202030204" pitchFamily="34" charset="0"/>
                <a:ea typeface="+mj-ea"/>
                <a:cs typeface="+mj-cs"/>
              </a:rPr>
              <a:t>Values</a:t>
            </a:r>
          </a:p>
        </p:txBody>
      </p:sp>
      <p:sp>
        <p:nvSpPr>
          <p:cNvPr id="10" name="TextBox 9">
            <a:extLst>
              <a:ext uri="{FF2B5EF4-FFF2-40B4-BE49-F238E27FC236}">
                <a16:creationId xmlns:a16="http://schemas.microsoft.com/office/drawing/2014/main" id="{1E353605-06A0-755E-4FEA-DF49BFBFDBDC}"/>
              </a:ext>
            </a:extLst>
          </p:cNvPr>
          <p:cNvSpPr txBox="1"/>
          <p:nvPr/>
        </p:nvSpPr>
        <p:spPr>
          <a:xfrm>
            <a:off x="560697" y="2838763"/>
            <a:ext cx="5337385" cy="2929520"/>
          </a:xfrm>
          <a:prstGeom prst="rect">
            <a:avLst/>
          </a:prstGeom>
          <a:noFill/>
        </p:spPr>
        <p:txBody>
          <a:bodyPr wrap="square" lIns="0" rIns="0" rtlCol="0">
            <a:spAutoFit/>
          </a:bodyPr>
          <a:lstStyle/>
          <a:p>
            <a:pPr>
              <a:spcAft>
                <a:spcPts val="600"/>
              </a:spcAft>
            </a:pPr>
            <a:r>
              <a:rPr lang="en-US" sz="1867" b="0" dirty="0">
                <a:solidFill>
                  <a:schemeClr val="bg1"/>
                </a:solidFill>
              </a:rPr>
              <a:t>We are committed deeply to client service.</a:t>
            </a:r>
          </a:p>
          <a:p>
            <a:pPr>
              <a:spcAft>
                <a:spcPts val="600"/>
              </a:spcAft>
            </a:pPr>
            <a:r>
              <a:rPr lang="en-US" sz="1867" b="0" dirty="0">
                <a:solidFill>
                  <a:schemeClr val="bg1"/>
                </a:solidFill>
              </a:rPr>
              <a:t>We honor the trust others have placed in us.</a:t>
            </a:r>
          </a:p>
          <a:p>
            <a:pPr>
              <a:spcAft>
                <a:spcPts val="600"/>
              </a:spcAft>
            </a:pPr>
            <a:r>
              <a:rPr lang="en-US" sz="1867" b="0" dirty="0">
                <a:solidFill>
                  <a:schemeClr val="bg1"/>
                </a:solidFill>
              </a:rPr>
              <a:t>We are entrepreneurial.</a:t>
            </a:r>
          </a:p>
          <a:p>
            <a:pPr>
              <a:spcAft>
                <a:spcPts val="600"/>
              </a:spcAft>
            </a:pPr>
            <a:r>
              <a:rPr lang="en-US" sz="1867" b="0" dirty="0">
                <a:solidFill>
                  <a:schemeClr val="bg1"/>
                </a:solidFill>
              </a:rPr>
              <a:t>We anticipate rather than merely respond.</a:t>
            </a:r>
          </a:p>
          <a:p>
            <a:pPr>
              <a:spcAft>
                <a:spcPts val="600"/>
              </a:spcAft>
            </a:pPr>
            <a:r>
              <a:rPr lang="en-US" sz="1867" b="0" dirty="0">
                <a:solidFill>
                  <a:schemeClr val="bg1"/>
                </a:solidFill>
              </a:rPr>
              <a:t>We are passionate about everything we do.</a:t>
            </a:r>
          </a:p>
          <a:p>
            <a:pPr>
              <a:spcAft>
                <a:spcPts val="600"/>
              </a:spcAft>
            </a:pPr>
            <a:r>
              <a:rPr lang="en-US" sz="1867" b="0" dirty="0">
                <a:solidFill>
                  <a:schemeClr val="bg1"/>
                </a:solidFill>
              </a:rPr>
              <a:t>We encourage creativity to flourish.</a:t>
            </a:r>
          </a:p>
          <a:p>
            <a:pPr>
              <a:spcAft>
                <a:spcPts val="600"/>
              </a:spcAft>
            </a:pPr>
            <a:r>
              <a:rPr lang="en-US" sz="1867" b="0" dirty="0">
                <a:solidFill>
                  <a:schemeClr val="bg1"/>
                </a:solidFill>
              </a:rPr>
              <a:t>We are generous with our time and our talent.</a:t>
            </a:r>
          </a:p>
          <a:p>
            <a:pPr>
              <a:spcAft>
                <a:spcPts val="600"/>
              </a:spcAft>
            </a:pPr>
            <a:r>
              <a:rPr lang="en-US" sz="1867" b="0" dirty="0">
                <a:solidFill>
                  <a:schemeClr val="bg1"/>
                </a:solidFill>
              </a:rPr>
              <a:t>We work to connect clients and communities.</a:t>
            </a:r>
          </a:p>
        </p:txBody>
      </p:sp>
      <p:sp>
        <p:nvSpPr>
          <p:cNvPr id="11" name="Picture Placeholder 10">
            <a:extLst>
              <a:ext uri="{FF2B5EF4-FFF2-40B4-BE49-F238E27FC236}">
                <a16:creationId xmlns:a16="http://schemas.microsoft.com/office/drawing/2014/main" id="{E327B756-8BF4-B6DA-1A49-1AFC27B3FD25}"/>
              </a:ext>
            </a:extLst>
          </p:cNvPr>
          <p:cNvSpPr>
            <a:spLocks noGrp="1"/>
          </p:cNvSpPr>
          <p:nvPr>
            <p:ph type="pic" sz="quarter" idx="12"/>
          </p:nvPr>
        </p:nvSpPr>
        <p:spPr>
          <a:xfrm>
            <a:off x="6096001" y="0"/>
            <a:ext cx="6096001" cy="6858000"/>
          </a:xfrm>
          <a:prstGeom prst="rect">
            <a:avLst/>
          </a:prstGeom>
          <a:solidFill>
            <a:schemeClr val="accent4">
              <a:lumMod val="40000"/>
              <a:lumOff val="60000"/>
            </a:schemeClr>
          </a:solidFill>
        </p:spPr>
        <p:txBody>
          <a:bodyPr/>
          <a:lstStyle/>
          <a:p>
            <a:r>
              <a:rPr lang="en-US"/>
              <a:t>Click icon to add picture</a:t>
            </a:r>
          </a:p>
        </p:txBody>
      </p:sp>
      <p:cxnSp>
        <p:nvCxnSpPr>
          <p:cNvPr id="3" name="Straight Connector 2">
            <a:extLst>
              <a:ext uri="{FF2B5EF4-FFF2-40B4-BE49-F238E27FC236}">
                <a16:creationId xmlns:a16="http://schemas.microsoft.com/office/drawing/2014/main" id="{3AF6526D-4C81-9E22-C379-2F101AD0C69B}"/>
              </a:ext>
            </a:extLst>
          </p:cNvPr>
          <p:cNvCxnSpPr>
            <a:cxnSpLocks/>
          </p:cNvCxnSpPr>
          <p:nvPr/>
        </p:nvCxnSpPr>
        <p:spPr>
          <a:xfrm flipV="1">
            <a:off x="598548" y="452088"/>
            <a:ext cx="0" cy="7969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36997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RE VALUES-Black-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2918E0-620A-8A74-5C80-D3A568DD7BCA}"/>
              </a:ext>
            </a:extLst>
          </p:cNvPr>
          <p:cNvSpPr/>
          <p:nvPr/>
        </p:nvSpPr>
        <p:spPr>
          <a:xfrm>
            <a:off x="1" y="0"/>
            <a:ext cx="623146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8C18AF52-C9F6-FF67-8151-0E7EE3294353}"/>
              </a:ext>
            </a:extLst>
          </p:cNvPr>
          <p:cNvSpPr txBox="1"/>
          <p:nvPr/>
        </p:nvSpPr>
        <p:spPr>
          <a:xfrm>
            <a:off x="565938" y="6339025"/>
            <a:ext cx="1169191" cy="230832"/>
          </a:xfrm>
          <a:prstGeom prst="rect">
            <a:avLst/>
          </a:prstGeom>
          <a:noFill/>
        </p:spPr>
        <p:txBody>
          <a:bodyPr wrap="square" lIns="0" rtlCol="0">
            <a:spAutoFit/>
          </a:bodyPr>
          <a:lstStyle/>
          <a:p>
            <a:r>
              <a:rPr lang="en-US" sz="900" b="0" i="0" dirty="0" err="1">
                <a:solidFill>
                  <a:schemeClr val="bg1"/>
                </a:solidFill>
                <a:latin typeface="Arial Narrow" panose="020B0604020202020204" pitchFamily="34" charset="0"/>
                <a:cs typeface="Arial Narrow" panose="020B0604020202020204" pitchFamily="34" charset="0"/>
              </a:rPr>
              <a:t>lowenstein.com</a:t>
            </a:r>
            <a:endParaRPr lang="en-US" sz="900" b="0" i="0" dirty="0">
              <a:solidFill>
                <a:schemeClr val="bg1"/>
              </a:solidFill>
              <a:latin typeface="Arial Narrow" panose="020B0604020202020204" pitchFamily="34" charset="0"/>
              <a:cs typeface="Arial Narrow" panose="020B0604020202020204" pitchFamily="34" charset="0"/>
            </a:endParaRPr>
          </a:p>
        </p:txBody>
      </p:sp>
      <p:cxnSp>
        <p:nvCxnSpPr>
          <p:cNvPr id="12" name="Straight Connector 11">
            <a:extLst>
              <a:ext uri="{FF2B5EF4-FFF2-40B4-BE49-F238E27FC236}">
                <a16:creationId xmlns:a16="http://schemas.microsoft.com/office/drawing/2014/main" id="{435D66CB-1968-9B00-5804-6B86EA290BA6}"/>
              </a:ext>
            </a:extLst>
          </p:cNvPr>
          <p:cNvCxnSpPr>
            <a:cxnSpLocks/>
          </p:cNvCxnSpPr>
          <p:nvPr/>
        </p:nvCxnSpPr>
        <p:spPr>
          <a:xfrm>
            <a:off x="1295400" y="6469161"/>
            <a:ext cx="990162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C8F31E4-8500-94F7-EB45-981C030FC4A9}"/>
              </a:ext>
            </a:extLst>
          </p:cNvPr>
          <p:cNvCxnSpPr/>
          <p:nvPr/>
        </p:nvCxnSpPr>
        <p:spPr>
          <a:xfrm flipV="1">
            <a:off x="11242040" y="6417491"/>
            <a:ext cx="0" cy="1097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E327B756-8BF4-B6DA-1A49-1AFC27B3FD25}"/>
              </a:ext>
            </a:extLst>
          </p:cNvPr>
          <p:cNvSpPr>
            <a:spLocks noGrp="1"/>
          </p:cNvSpPr>
          <p:nvPr>
            <p:ph type="pic" sz="quarter" idx="12"/>
          </p:nvPr>
        </p:nvSpPr>
        <p:spPr>
          <a:xfrm>
            <a:off x="6096001" y="0"/>
            <a:ext cx="6096001" cy="6858000"/>
          </a:xfrm>
          <a:prstGeom prst="rect">
            <a:avLst/>
          </a:prstGeom>
          <a:solidFill>
            <a:schemeClr val="accent4">
              <a:lumMod val="40000"/>
              <a:lumOff val="60000"/>
            </a:schemeClr>
          </a:solidFill>
        </p:spPr>
        <p:txBody>
          <a:bodyPr/>
          <a:lstStyle/>
          <a:p>
            <a:r>
              <a:rPr lang="en-US"/>
              <a:t>Click icon to add picture</a:t>
            </a:r>
          </a:p>
        </p:txBody>
      </p:sp>
      <p:sp>
        <p:nvSpPr>
          <p:cNvPr id="9" name="TextBox 8">
            <a:extLst>
              <a:ext uri="{FF2B5EF4-FFF2-40B4-BE49-F238E27FC236}">
                <a16:creationId xmlns:a16="http://schemas.microsoft.com/office/drawing/2014/main" id="{F4742B92-385F-7317-F05C-6C8FC52A33DC}"/>
              </a:ext>
            </a:extLst>
          </p:cNvPr>
          <p:cNvSpPr txBox="1"/>
          <p:nvPr/>
        </p:nvSpPr>
        <p:spPr>
          <a:xfrm>
            <a:off x="572904" y="1774180"/>
            <a:ext cx="5154507" cy="769570"/>
          </a:xfrm>
          <a:prstGeom prst="rect">
            <a:avLst/>
          </a:prstGeom>
          <a:noFill/>
        </p:spPr>
        <p:txBody>
          <a:bodyPr wrap="square" lIns="0" rIns="0" rtlCol="0">
            <a:spAutoFit/>
          </a:bodyPr>
          <a:lstStyle/>
          <a:p>
            <a:pPr>
              <a:spcAft>
                <a:spcPts val="800"/>
              </a:spcAft>
            </a:pPr>
            <a:r>
              <a:rPr lang="en-US" sz="1867" dirty="0">
                <a:solidFill>
                  <a:schemeClr val="bg1"/>
                </a:solidFill>
              </a:rPr>
              <a:t>Our core values make us</a:t>
            </a:r>
            <a:r>
              <a:rPr lang="en-US" sz="1867" baseline="0" dirty="0">
                <a:solidFill>
                  <a:schemeClr val="bg1"/>
                </a:solidFill>
              </a:rPr>
              <a:t> different.</a:t>
            </a:r>
          </a:p>
          <a:p>
            <a:pPr>
              <a:spcAft>
                <a:spcPts val="800"/>
              </a:spcAft>
            </a:pPr>
            <a:r>
              <a:rPr lang="en-US" sz="1867" b="1" dirty="0">
                <a:solidFill>
                  <a:schemeClr val="bg1"/>
                </a:solidFill>
              </a:rPr>
              <a:t>What makes us</a:t>
            </a:r>
            <a:r>
              <a:rPr lang="en-US" sz="1867" b="1" baseline="0" dirty="0">
                <a:solidFill>
                  <a:schemeClr val="bg1"/>
                </a:solidFill>
              </a:rPr>
              <a:t> d</a:t>
            </a:r>
            <a:r>
              <a:rPr lang="en-US" sz="1867" b="1" dirty="0">
                <a:solidFill>
                  <a:schemeClr val="bg1"/>
                </a:solidFill>
              </a:rPr>
              <a:t>ifferent makes us successful.</a:t>
            </a:r>
          </a:p>
        </p:txBody>
      </p:sp>
      <p:sp>
        <p:nvSpPr>
          <p:cNvPr id="10" name="TextBox 9">
            <a:extLst>
              <a:ext uri="{FF2B5EF4-FFF2-40B4-BE49-F238E27FC236}">
                <a16:creationId xmlns:a16="http://schemas.microsoft.com/office/drawing/2014/main" id="{851A0B79-55CF-50D3-2F62-81E036019C1B}"/>
              </a:ext>
            </a:extLst>
          </p:cNvPr>
          <p:cNvSpPr txBox="1"/>
          <p:nvPr/>
        </p:nvSpPr>
        <p:spPr>
          <a:xfrm>
            <a:off x="560697" y="2838763"/>
            <a:ext cx="5337385" cy="2929520"/>
          </a:xfrm>
          <a:prstGeom prst="rect">
            <a:avLst/>
          </a:prstGeom>
          <a:noFill/>
        </p:spPr>
        <p:txBody>
          <a:bodyPr wrap="square" lIns="0" rIns="0" rtlCol="0">
            <a:spAutoFit/>
          </a:bodyPr>
          <a:lstStyle/>
          <a:p>
            <a:pPr>
              <a:spcAft>
                <a:spcPts val="600"/>
              </a:spcAft>
            </a:pPr>
            <a:r>
              <a:rPr lang="en-US" sz="1867" b="0" dirty="0">
                <a:solidFill>
                  <a:schemeClr val="bg1"/>
                </a:solidFill>
              </a:rPr>
              <a:t>We are committed deeply to client service.</a:t>
            </a:r>
          </a:p>
          <a:p>
            <a:pPr>
              <a:spcAft>
                <a:spcPts val="600"/>
              </a:spcAft>
            </a:pPr>
            <a:r>
              <a:rPr lang="en-US" sz="1867" b="0" dirty="0">
                <a:solidFill>
                  <a:schemeClr val="bg1"/>
                </a:solidFill>
              </a:rPr>
              <a:t>We honor the trust others have placed in us.</a:t>
            </a:r>
          </a:p>
          <a:p>
            <a:pPr>
              <a:spcAft>
                <a:spcPts val="600"/>
              </a:spcAft>
            </a:pPr>
            <a:r>
              <a:rPr lang="en-US" sz="1867" b="0" dirty="0">
                <a:solidFill>
                  <a:schemeClr val="bg1"/>
                </a:solidFill>
              </a:rPr>
              <a:t>We are entrepreneurial.</a:t>
            </a:r>
          </a:p>
          <a:p>
            <a:pPr>
              <a:spcAft>
                <a:spcPts val="600"/>
              </a:spcAft>
            </a:pPr>
            <a:r>
              <a:rPr lang="en-US" sz="1867" b="0" dirty="0">
                <a:solidFill>
                  <a:schemeClr val="bg1"/>
                </a:solidFill>
              </a:rPr>
              <a:t>We anticipate rather than merely respond.</a:t>
            </a:r>
          </a:p>
          <a:p>
            <a:pPr>
              <a:spcAft>
                <a:spcPts val="600"/>
              </a:spcAft>
            </a:pPr>
            <a:r>
              <a:rPr lang="en-US" sz="1867" b="0" dirty="0">
                <a:solidFill>
                  <a:schemeClr val="bg1"/>
                </a:solidFill>
              </a:rPr>
              <a:t>We are passionate about everything we do.</a:t>
            </a:r>
          </a:p>
          <a:p>
            <a:pPr>
              <a:spcAft>
                <a:spcPts val="600"/>
              </a:spcAft>
            </a:pPr>
            <a:r>
              <a:rPr lang="en-US" sz="1867" b="0" dirty="0">
                <a:solidFill>
                  <a:schemeClr val="bg1"/>
                </a:solidFill>
              </a:rPr>
              <a:t>We encourage creativity to flourish.</a:t>
            </a:r>
          </a:p>
          <a:p>
            <a:pPr>
              <a:spcAft>
                <a:spcPts val="600"/>
              </a:spcAft>
            </a:pPr>
            <a:r>
              <a:rPr lang="en-US" sz="1867" b="0" dirty="0">
                <a:solidFill>
                  <a:schemeClr val="bg1"/>
                </a:solidFill>
              </a:rPr>
              <a:t>We are generous with our time and our talent.</a:t>
            </a:r>
          </a:p>
          <a:p>
            <a:pPr>
              <a:spcAft>
                <a:spcPts val="600"/>
              </a:spcAft>
            </a:pPr>
            <a:r>
              <a:rPr lang="en-US" sz="1867" b="0" dirty="0">
                <a:solidFill>
                  <a:schemeClr val="bg1"/>
                </a:solidFill>
              </a:rPr>
              <a:t>We work to connect clients and communities.</a:t>
            </a:r>
          </a:p>
        </p:txBody>
      </p:sp>
      <p:sp>
        <p:nvSpPr>
          <p:cNvPr id="3" name="TextBox 2">
            <a:extLst>
              <a:ext uri="{FF2B5EF4-FFF2-40B4-BE49-F238E27FC236}">
                <a16:creationId xmlns:a16="http://schemas.microsoft.com/office/drawing/2014/main" id="{5D7895A9-11BE-0B83-0C18-266626AD9628}"/>
              </a:ext>
            </a:extLst>
          </p:cNvPr>
          <p:cNvSpPr txBox="1"/>
          <p:nvPr/>
        </p:nvSpPr>
        <p:spPr>
          <a:xfrm>
            <a:off x="807569" y="384051"/>
            <a:ext cx="3913632" cy="1042336"/>
          </a:xfrm>
          <a:prstGeom prst="rect">
            <a:avLst/>
          </a:prstGeom>
          <a:noFill/>
        </p:spPr>
        <p:txBody>
          <a:bodyPr wrap="square" lIns="0" rIns="0" rtlCol="0">
            <a:normAutofit/>
          </a:bodyPr>
          <a:lstStyle/>
          <a:p>
            <a:pPr algn="l" defTabSz="914332" rtl="0" eaLnBrk="1" latinLnBrk="0" hangingPunct="1">
              <a:lnSpc>
                <a:spcPct val="80000"/>
              </a:lnSpc>
              <a:spcBef>
                <a:spcPct val="0"/>
              </a:spcBef>
              <a:buNone/>
            </a:pPr>
            <a:r>
              <a:rPr lang="en-US" sz="3733" b="1" kern="1200" cap="all" baseline="0" dirty="0">
                <a:solidFill>
                  <a:schemeClr val="bg1"/>
                </a:solidFill>
                <a:latin typeface="Arial Narrow" panose="020B0606020202030204" pitchFamily="34" charset="0"/>
                <a:ea typeface="+mj-ea"/>
                <a:cs typeface="+mj-cs"/>
              </a:rPr>
              <a:t>Core </a:t>
            </a:r>
            <a:br>
              <a:rPr lang="en-US" sz="3733" b="1" kern="1200" cap="all" baseline="0" dirty="0">
                <a:solidFill>
                  <a:schemeClr val="bg1"/>
                </a:solidFill>
                <a:latin typeface="Arial Narrow" panose="020B0606020202030204" pitchFamily="34" charset="0"/>
                <a:ea typeface="+mj-ea"/>
                <a:cs typeface="+mj-cs"/>
              </a:rPr>
            </a:br>
            <a:r>
              <a:rPr lang="en-US" sz="3733" b="1" kern="1200" cap="all" baseline="0" dirty="0">
                <a:solidFill>
                  <a:schemeClr val="bg1"/>
                </a:solidFill>
                <a:latin typeface="Arial Narrow" panose="020B0606020202030204" pitchFamily="34" charset="0"/>
                <a:ea typeface="+mj-ea"/>
                <a:cs typeface="+mj-cs"/>
              </a:rPr>
              <a:t>Values</a:t>
            </a:r>
          </a:p>
        </p:txBody>
      </p:sp>
      <p:cxnSp>
        <p:nvCxnSpPr>
          <p:cNvPr id="4" name="Straight Connector 3">
            <a:extLst>
              <a:ext uri="{FF2B5EF4-FFF2-40B4-BE49-F238E27FC236}">
                <a16:creationId xmlns:a16="http://schemas.microsoft.com/office/drawing/2014/main" id="{25A87203-CF91-78DC-6BEB-A3F3BE7BCBD9}"/>
              </a:ext>
            </a:extLst>
          </p:cNvPr>
          <p:cNvCxnSpPr>
            <a:cxnSpLocks/>
          </p:cNvCxnSpPr>
          <p:nvPr/>
        </p:nvCxnSpPr>
        <p:spPr>
          <a:xfrm flipV="1">
            <a:off x="598548" y="452088"/>
            <a:ext cx="0" cy="7969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4253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hank You-Re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1DF15D0-47C6-9C00-1A47-F5BDB1DEDFCC}"/>
              </a:ext>
            </a:extLst>
          </p:cNvPr>
          <p:cNvSpPr/>
          <p:nvPr/>
        </p:nvSpPr>
        <p:spPr>
          <a:xfrm>
            <a:off x="0" y="5587"/>
            <a:ext cx="12192000" cy="6852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a:extLst>
              <a:ext uri="{FF2B5EF4-FFF2-40B4-BE49-F238E27FC236}">
                <a16:creationId xmlns:a16="http://schemas.microsoft.com/office/drawing/2014/main" id="{86C1CBF3-6B06-5C27-74AE-087EF6CFA348}"/>
              </a:ext>
            </a:extLst>
          </p:cNvPr>
          <p:cNvSpPr txBox="1"/>
          <p:nvPr/>
        </p:nvSpPr>
        <p:spPr>
          <a:xfrm>
            <a:off x="633090" y="5733187"/>
            <a:ext cx="7727849" cy="184666"/>
          </a:xfrm>
          <a:prstGeom prst="rect">
            <a:avLst/>
          </a:prstGeom>
          <a:noFill/>
        </p:spPr>
        <p:txBody>
          <a:bodyPr wrap="square" lIns="0" tIns="0" rIns="0" bIns="0" rtlCol="0">
            <a:spAutoFit/>
          </a:bodyPr>
          <a:lstStyle/>
          <a:p>
            <a:r>
              <a:rPr lang="en-US" sz="1200" b="0" i="0" spc="51" baseline="0" dirty="0">
                <a:solidFill>
                  <a:schemeClr val="bg1"/>
                </a:solidFill>
                <a:latin typeface="Arial Narrow" panose="020B0604020202020204" pitchFamily="34" charset="0"/>
                <a:cs typeface="Arial Narrow" panose="020B0604020202020204" pitchFamily="34" charset="0"/>
              </a:rPr>
              <a:t>NEW YORK    PALO ALTO    NEW JERSEY    UTAH    WASHINGTON, D.C.</a:t>
            </a:r>
          </a:p>
        </p:txBody>
      </p:sp>
      <p:sp>
        <p:nvSpPr>
          <p:cNvPr id="11" name="TextBox 10">
            <a:extLst>
              <a:ext uri="{FF2B5EF4-FFF2-40B4-BE49-F238E27FC236}">
                <a16:creationId xmlns:a16="http://schemas.microsoft.com/office/drawing/2014/main" id="{41E25A87-06C2-022E-EACD-BD3B1F487CF8}"/>
              </a:ext>
            </a:extLst>
          </p:cNvPr>
          <p:cNvSpPr txBox="1"/>
          <p:nvPr/>
        </p:nvSpPr>
        <p:spPr>
          <a:xfrm>
            <a:off x="633089" y="6216467"/>
            <a:ext cx="2905575" cy="143565"/>
          </a:xfrm>
          <a:prstGeom prst="rect">
            <a:avLst/>
          </a:prstGeom>
          <a:noFill/>
        </p:spPr>
        <p:txBody>
          <a:bodyPr wrap="square" lIns="0" tIns="0" rIns="0" bIns="0" rtlCol="0">
            <a:spAutoFit/>
          </a:bodyPr>
          <a:lstStyle/>
          <a:p>
            <a:r>
              <a:rPr lang="en-US" sz="933" b="0" i="0" spc="53" baseline="0" dirty="0">
                <a:solidFill>
                  <a:schemeClr val="bg1"/>
                </a:solidFill>
                <a:latin typeface="Arial Narrow" panose="020B0604020202020204" pitchFamily="34" charset="0"/>
                <a:cs typeface="Arial Narrow" panose="020B0604020202020204" pitchFamily="34" charset="0"/>
              </a:rPr>
              <a:t>© 2024 LOWENSTEIN SANDLER LLP</a:t>
            </a:r>
          </a:p>
        </p:txBody>
      </p:sp>
      <p:cxnSp>
        <p:nvCxnSpPr>
          <p:cNvPr id="13" name="Straight Connector 12">
            <a:extLst>
              <a:ext uri="{FF2B5EF4-FFF2-40B4-BE49-F238E27FC236}">
                <a16:creationId xmlns:a16="http://schemas.microsoft.com/office/drawing/2014/main" id="{B204DC46-3BED-BF4C-5F2C-DBCAF5B4A34A}"/>
              </a:ext>
            </a:extLst>
          </p:cNvPr>
          <p:cNvCxnSpPr>
            <a:cxnSpLocks/>
          </p:cNvCxnSpPr>
          <p:nvPr/>
        </p:nvCxnSpPr>
        <p:spPr>
          <a:xfrm>
            <a:off x="633080" y="5501335"/>
            <a:ext cx="109672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2EB6D42-174F-8322-09C3-0DC4BCA71401}"/>
              </a:ext>
            </a:extLst>
          </p:cNvPr>
          <p:cNvSpPr txBox="1"/>
          <p:nvPr/>
        </p:nvSpPr>
        <p:spPr>
          <a:xfrm>
            <a:off x="633077" y="1822451"/>
            <a:ext cx="6102219" cy="1575816"/>
          </a:xfrm>
          <a:prstGeom prst="rect">
            <a:avLst/>
          </a:prstGeom>
          <a:noFill/>
        </p:spPr>
        <p:txBody>
          <a:bodyPr wrap="square" lIns="0" tIns="0" rIns="0" bIns="0">
            <a:normAutofit/>
          </a:bodyPr>
          <a:lstStyle/>
          <a:p>
            <a:pPr>
              <a:lnSpc>
                <a:spcPct val="80000"/>
              </a:lnSpc>
            </a:pPr>
            <a:r>
              <a:rPr lang="en-US" sz="6400" b="1" i="0" dirty="0">
                <a:solidFill>
                  <a:schemeClr val="bg1"/>
                </a:solidFill>
                <a:latin typeface="Arial Narrow" panose="020B0604020202020204" pitchFamily="34" charset="0"/>
                <a:cs typeface="Arial Narrow" panose="020B0604020202020204" pitchFamily="34" charset="0"/>
              </a:rPr>
              <a:t>THANK</a:t>
            </a:r>
            <a:br>
              <a:rPr lang="en-US" sz="6400" b="1" i="0" dirty="0">
                <a:solidFill>
                  <a:schemeClr val="bg1"/>
                </a:solidFill>
                <a:latin typeface="Arial Narrow" panose="020B0604020202020204" pitchFamily="34" charset="0"/>
                <a:cs typeface="Arial Narrow" panose="020B0604020202020204" pitchFamily="34" charset="0"/>
              </a:rPr>
            </a:br>
            <a:r>
              <a:rPr lang="en-US" sz="6400" b="1" i="0" dirty="0">
                <a:solidFill>
                  <a:schemeClr val="bg1"/>
                </a:solidFill>
                <a:latin typeface="Arial Narrow" panose="020B0604020202020204" pitchFamily="34" charset="0"/>
                <a:cs typeface="Arial Narrow" panose="020B0604020202020204" pitchFamily="34" charset="0"/>
              </a:rPr>
              <a:t>YOU</a:t>
            </a:r>
          </a:p>
        </p:txBody>
      </p:sp>
      <p:cxnSp>
        <p:nvCxnSpPr>
          <p:cNvPr id="3" name="Straight Connector 2">
            <a:extLst>
              <a:ext uri="{FF2B5EF4-FFF2-40B4-BE49-F238E27FC236}">
                <a16:creationId xmlns:a16="http://schemas.microsoft.com/office/drawing/2014/main" id="{37869F84-06F6-9C7A-97AD-EE4B555DC23D}"/>
              </a:ext>
            </a:extLst>
          </p:cNvPr>
          <p:cNvCxnSpPr>
            <a:cxnSpLocks/>
          </p:cNvCxnSpPr>
          <p:nvPr/>
        </p:nvCxnSpPr>
        <p:spPr>
          <a:xfrm>
            <a:off x="108819" y="1842857"/>
            <a:ext cx="0" cy="1360732"/>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2EE4507-989A-FD97-4DF9-CEB5BB790CD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180186" y="460485"/>
            <a:ext cx="445495" cy="445495"/>
          </a:xfrm>
          <a:prstGeom prst="rect">
            <a:avLst/>
          </a:prstGeom>
        </p:spPr>
      </p:pic>
    </p:spTree>
    <p:extLst>
      <p:ext uri="{BB962C8B-B14F-4D97-AF65-F5344CB8AC3E}">
        <p14:creationId xmlns:p14="http://schemas.microsoft.com/office/powerpoint/2010/main" val="2089032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hank You-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1BF285-4929-F865-0F15-52812C8EC5DB}"/>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a:extLst>
              <a:ext uri="{FF2B5EF4-FFF2-40B4-BE49-F238E27FC236}">
                <a16:creationId xmlns:a16="http://schemas.microsoft.com/office/drawing/2014/main" id="{86C1CBF3-6B06-5C27-74AE-087EF6CFA348}"/>
              </a:ext>
            </a:extLst>
          </p:cNvPr>
          <p:cNvSpPr txBox="1"/>
          <p:nvPr/>
        </p:nvSpPr>
        <p:spPr>
          <a:xfrm>
            <a:off x="633090" y="5733187"/>
            <a:ext cx="7727849" cy="184666"/>
          </a:xfrm>
          <a:prstGeom prst="rect">
            <a:avLst/>
          </a:prstGeom>
          <a:noFill/>
        </p:spPr>
        <p:txBody>
          <a:bodyPr wrap="square" lIns="0" tIns="0" rIns="0" bIns="0" rtlCol="0">
            <a:spAutoFit/>
          </a:bodyPr>
          <a:lstStyle/>
          <a:p>
            <a:r>
              <a:rPr lang="en-US" sz="1200" b="0" i="0" spc="51" baseline="0" dirty="0">
                <a:solidFill>
                  <a:schemeClr val="bg1"/>
                </a:solidFill>
                <a:latin typeface="Arial Narrow" panose="020B0604020202020204" pitchFamily="34" charset="0"/>
                <a:cs typeface="Arial Narrow" panose="020B0604020202020204" pitchFamily="34" charset="0"/>
              </a:rPr>
              <a:t>NEW YORK    PALO ALTO    NEW JERSEY    UTAH    WASHINGTON, D.C.</a:t>
            </a:r>
          </a:p>
        </p:txBody>
      </p:sp>
      <p:sp>
        <p:nvSpPr>
          <p:cNvPr id="11" name="TextBox 10">
            <a:extLst>
              <a:ext uri="{FF2B5EF4-FFF2-40B4-BE49-F238E27FC236}">
                <a16:creationId xmlns:a16="http://schemas.microsoft.com/office/drawing/2014/main" id="{41E25A87-06C2-022E-EACD-BD3B1F487CF8}"/>
              </a:ext>
            </a:extLst>
          </p:cNvPr>
          <p:cNvSpPr txBox="1"/>
          <p:nvPr/>
        </p:nvSpPr>
        <p:spPr>
          <a:xfrm>
            <a:off x="633089" y="6216467"/>
            <a:ext cx="2905575" cy="143565"/>
          </a:xfrm>
          <a:prstGeom prst="rect">
            <a:avLst/>
          </a:prstGeom>
          <a:noFill/>
        </p:spPr>
        <p:txBody>
          <a:bodyPr wrap="square" lIns="0" tIns="0" rIns="0" bIns="0" rtlCol="0">
            <a:spAutoFit/>
          </a:bodyPr>
          <a:lstStyle/>
          <a:p>
            <a:r>
              <a:rPr lang="en-US" sz="933" b="0" i="0" spc="53" baseline="0">
                <a:solidFill>
                  <a:schemeClr val="bg1"/>
                </a:solidFill>
                <a:latin typeface="Arial Narrow" panose="020B0604020202020204" pitchFamily="34" charset="0"/>
                <a:cs typeface="Arial Narrow" panose="020B0604020202020204" pitchFamily="34" charset="0"/>
              </a:rPr>
              <a:t>© 2024 </a:t>
            </a:r>
            <a:r>
              <a:rPr lang="en-US" sz="933" b="0" i="0" spc="53" baseline="0" dirty="0">
                <a:solidFill>
                  <a:schemeClr val="bg1"/>
                </a:solidFill>
                <a:latin typeface="Arial Narrow" panose="020B0604020202020204" pitchFamily="34" charset="0"/>
                <a:cs typeface="Arial Narrow" panose="020B0604020202020204" pitchFamily="34" charset="0"/>
              </a:rPr>
              <a:t>LOWENSTEIN SANDLER LLP</a:t>
            </a:r>
          </a:p>
        </p:txBody>
      </p:sp>
      <p:cxnSp>
        <p:nvCxnSpPr>
          <p:cNvPr id="13" name="Straight Connector 12">
            <a:extLst>
              <a:ext uri="{FF2B5EF4-FFF2-40B4-BE49-F238E27FC236}">
                <a16:creationId xmlns:a16="http://schemas.microsoft.com/office/drawing/2014/main" id="{B204DC46-3BED-BF4C-5F2C-DBCAF5B4A34A}"/>
              </a:ext>
            </a:extLst>
          </p:cNvPr>
          <p:cNvCxnSpPr>
            <a:cxnSpLocks/>
          </p:cNvCxnSpPr>
          <p:nvPr/>
        </p:nvCxnSpPr>
        <p:spPr>
          <a:xfrm>
            <a:off x="633080" y="5501335"/>
            <a:ext cx="1096725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E692461-1AE8-636C-F005-45543DEC8332}"/>
              </a:ext>
            </a:extLst>
          </p:cNvPr>
          <p:cNvCxnSpPr>
            <a:cxnSpLocks/>
          </p:cNvCxnSpPr>
          <p:nvPr/>
        </p:nvCxnSpPr>
        <p:spPr>
          <a:xfrm>
            <a:off x="108819" y="1842857"/>
            <a:ext cx="0" cy="1360732"/>
          </a:xfrm>
          <a:prstGeom prst="line">
            <a:avLst/>
          </a:prstGeom>
          <a:ln w="1778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3F5B827-6450-FD99-0FF1-13D2DD0B7E18}"/>
              </a:ext>
            </a:extLst>
          </p:cNvPr>
          <p:cNvSpPr txBox="1"/>
          <p:nvPr/>
        </p:nvSpPr>
        <p:spPr>
          <a:xfrm>
            <a:off x="633077" y="1822451"/>
            <a:ext cx="6102219" cy="1575816"/>
          </a:xfrm>
          <a:prstGeom prst="rect">
            <a:avLst/>
          </a:prstGeom>
          <a:noFill/>
        </p:spPr>
        <p:txBody>
          <a:bodyPr wrap="square" lIns="0" tIns="0" rIns="0" bIns="0">
            <a:normAutofit/>
          </a:bodyPr>
          <a:lstStyle/>
          <a:p>
            <a:pPr>
              <a:lnSpc>
                <a:spcPct val="80000"/>
              </a:lnSpc>
            </a:pPr>
            <a:r>
              <a:rPr lang="en-US" sz="6400" b="1" i="0" dirty="0">
                <a:solidFill>
                  <a:schemeClr val="bg1"/>
                </a:solidFill>
                <a:latin typeface="Arial Narrow" panose="020B0604020202020204" pitchFamily="34" charset="0"/>
                <a:cs typeface="Arial Narrow" panose="020B0604020202020204" pitchFamily="34" charset="0"/>
              </a:rPr>
              <a:t>THANK</a:t>
            </a:r>
            <a:br>
              <a:rPr lang="en-US" sz="6400" b="1" i="0" dirty="0">
                <a:solidFill>
                  <a:schemeClr val="bg1"/>
                </a:solidFill>
                <a:latin typeface="Arial Narrow" panose="020B0604020202020204" pitchFamily="34" charset="0"/>
                <a:cs typeface="Arial Narrow" panose="020B0604020202020204" pitchFamily="34" charset="0"/>
              </a:rPr>
            </a:br>
            <a:r>
              <a:rPr lang="en-US" sz="6400" b="1" i="0" dirty="0">
                <a:solidFill>
                  <a:schemeClr val="bg1"/>
                </a:solidFill>
                <a:latin typeface="Arial Narrow" panose="020B0604020202020204" pitchFamily="34" charset="0"/>
                <a:cs typeface="Arial Narrow" panose="020B0604020202020204" pitchFamily="34" charset="0"/>
              </a:rPr>
              <a:t>YOU</a:t>
            </a:r>
          </a:p>
        </p:txBody>
      </p:sp>
      <p:pic>
        <p:nvPicPr>
          <p:cNvPr id="5" name="Picture 4">
            <a:extLst>
              <a:ext uri="{FF2B5EF4-FFF2-40B4-BE49-F238E27FC236}">
                <a16:creationId xmlns:a16="http://schemas.microsoft.com/office/drawing/2014/main" id="{6D434B1B-E9C8-1114-1BD6-3D2D2E426C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180186" y="460485"/>
            <a:ext cx="445495" cy="445495"/>
          </a:xfrm>
          <a:prstGeom prst="rect">
            <a:avLst/>
          </a:prstGeom>
        </p:spPr>
      </p:pic>
    </p:spTree>
    <p:extLst>
      <p:ext uri="{BB962C8B-B14F-4D97-AF65-F5344CB8AC3E}">
        <p14:creationId xmlns:p14="http://schemas.microsoft.com/office/powerpoint/2010/main" val="428076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1Column – 1 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A09FC4D-72B6-6CAD-97DC-CDAE019D7E79}"/>
              </a:ext>
            </a:extLst>
          </p:cNvPr>
          <p:cNvSpPr>
            <a:spLocks noGrp="1"/>
          </p:cNvSpPr>
          <p:nvPr>
            <p:ph type="sldNum" sz="quarter" idx="4"/>
          </p:nvPr>
        </p:nvSpPr>
        <p:spPr>
          <a:xfrm>
            <a:off x="11297931" y="6383312"/>
            <a:ext cx="328132" cy="178093"/>
          </a:xfrm>
          <a:prstGeom prst="rect">
            <a:avLst/>
          </a:prstGeom>
        </p:spPr>
        <p:txBody>
          <a:bodyPr vert="horz" lIns="0" tIns="0" rIns="0" bIns="0" rtlCol="0" anchor="ctr"/>
          <a:lstStyle>
            <a:lvl1pPr algn="l">
              <a:defRPr sz="900" b="0" i="0">
                <a:solidFill>
                  <a:schemeClr val="tx1"/>
                </a:solidFill>
                <a:latin typeface="Arial Narrow" panose="020B0604020202020204" pitchFamily="34" charset="0"/>
                <a:cs typeface="Arial Narrow" panose="020B0604020202020204" pitchFamily="34" charset="0"/>
              </a:defRPr>
            </a:lvl1pPr>
          </a:lstStyle>
          <a:p>
            <a:fld id="{CC057153-B650-4DEB-B370-79DDCFDCE934}" type="slidenum">
              <a:rPr lang="en-US" smtClean="0"/>
              <a:pPr/>
              <a:t>‹#›</a:t>
            </a:fld>
            <a:endParaRPr lang="en-US" dirty="0"/>
          </a:p>
        </p:txBody>
      </p:sp>
      <p:sp>
        <p:nvSpPr>
          <p:cNvPr id="16" name="Title Placeholder 1">
            <a:extLst>
              <a:ext uri="{FF2B5EF4-FFF2-40B4-BE49-F238E27FC236}">
                <a16:creationId xmlns:a16="http://schemas.microsoft.com/office/drawing/2014/main" id="{B0A299F7-47B3-1A05-285F-2EB9679459C6}"/>
              </a:ext>
            </a:extLst>
          </p:cNvPr>
          <p:cNvSpPr>
            <a:spLocks noGrp="1"/>
          </p:cNvSpPr>
          <p:nvPr>
            <p:ph type="title" hasCustomPrompt="1"/>
          </p:nvPr>
        </p:nvSpPr>
        <p:spPr>
          <a:xfrm>
            <a:off x="807569" y="441519"/>
            <a:ext cx="9369833" cy="556007"/>
          </a:xfrm>
          <a:prstGeom prst="rect">
            <a:avLst/>
          </a:prstGeom>
        </p:spPr>
        <p:txBody>
          <a:bodyPr vert="horz" lIns="0" tIns="0" rIns="0" bIns="0" rtlCol="0" anchor="t">
            <a:normAutofit/>
          </a:bodyPr>
          <a:lstStyle>
            <a:lvl1pPr>
              <a:lnSpc>
                <a:spcPct val="80000"/>
              </a:lnSpc>
              <a:defRPr sz="3733" b="1" i="0" cap="all" baseline="0">
                <a:latin typeface="Arial Narrow" panose="020B0604020202020204" pitchFamily="34" charset="0"/>
                <a:cs typeface="Arial Narrow" panose="020B0604020202020204" pitchFamily="34" charset="0"/>
              </a:defRPr>
            </a:lvl1pPr>
          </a:lstStyle>
          <a:p>
            <a:r>
              <a:rPr lang="en-US" dirty="0"/>
              <a:t>Click to edit Master title – 1 line</a:t>
            </a:r>
          </a:p>
        </p:txBody>
      </p:sp>
      <p:sp>
        <p:nvSpPr>
          <p:cNvPr id="9" name="Content Placeholder 2">
            <a:extLst>
              <a:ext uri="{FF2B5EF4-FFF2-40B4-BE49-F238E27FC236}">
                <a16:creationId xmlns:a16="http://schemas.microsoft.com/office/drawing/2014/main" id="{13E2BC1E-E08D-0C96-0BC4-662B96B00E0F}"/>
              </a:ext>
            </a:extLst>
          </p:cNvPr>
          <p:cNvSpPr>
            <a:spLocks noGrp="1"/>
          </p:cNvSpPr>
          <p:nvPr>
            <p:ph idx="1"/>
          </p:nvPr>
        </p:nvSpPr>
        <p:spPr>
          <a:xfrm>
            <a:off x="567069" y="1607792"/>
            <a:ext cx="11058993" cy="4377629"/>
          </a:xfrm>
          <a:prstGeom prst="rect">
            <a:avLst/>
          </a:prstGeom>
        </p:spPr>
        <p:txBody>
          <a:bodyPr lIns="0" tIns="0" rIns="0" bIns="0">
            <a:normAutofit/>
          </a:bodyPr>
          <a:lstStyle>
            <a:lvl1pPr>
              <a:buClr>
                <a:schemeClr val="accent1"/>
              </a:buClr>
              <a:defRPr sz="1733" b="0" i="0">
                <a:latin typeface="Arial Narrow" panose="020B0604020202020204" pitchFamily="34" charset="0"/>
                <a:cs typeface="Arial Narrow" panose="020B0604020202020204" pitchFamily="34" charset="0"/>
              </a:defRPr>
            </a:lvl1pPr>
            <a:lvl2pPr marL="685750" indent="-228584">
              <a:buClr>
                <a:schemeClr val="accent1"/>
              </a:buClr>
              <a:buSzPct val="120000"/>
              <a:buFont typeface="System Font Regular"/>
              <a:buChar char="⎼"/>
              <a:defRPr sz="1733" b="0" i="0">
                <a:latin typeface="Arial Narrow" panose="020B0604020202020204" pitchFamily="34" charset="0"/>
                <a:cs typeface="Arial Narrow" panose="020B0604020202020204" pitchFamily="34" charset="0"/>
              </a:defRPr>
            </a:lvl2pPr>
            <a:lvl3pPr>
              <a:buClr>
                <a:schemeClr val="accent1"/>
              </a:buClr>
              <a:defRPr sz="1733" b="0" i="0">
                <a:latin typeface="Arial Narrow" panose="020B0604020202020204" pitchFamily="34" charset="0"/>
                <a:cs typeface="Arial Narrow" panose="020B0604020202020204" pitchFamily="34" charset="0"/>
              </a:defRPr>
            </a:lvl3pPr>
            <a:lvl4pPr marL="1600080" indent="-228584">
              <a:buClr>
                <a:schemeClr val="accent1"/>
              </a:buClr>
              <a:buSzPct val="120000"/>
              <a:buFont typeface="System Font Regular"/>
              <a:buChar char="⎼"/>
              <a:defRPr sz="1733" b="0" i="0">
                <a:latin typeface="Arial Narrow" panose="020B0604020202020204" pitchFamily="34" charset="0"/>
                <a:cs typeface="Arial Narrow" panose="020B0604020202020204" pitchFamily="34" charset="0"/>
              </a:defRPr>
            </a:lvl4pPr>
            <a:lvl5pPr>
              <a:buClr>
                <a:schemeClr val="accent1"/>
              </a:buClr>
              <a:defRPr sz="1733" b="0" i="0">
                <a:latin typeface="Arial Narrow" panose="020B0604020202020204" pitchFamily="34" charset="0"/>
                <a:cs typeface="Arial Narrow" panose="020B0604020202020204" pitchFamily="34" charset="0"/>
              </a:defRPr>
            </a:lvl5pPr>
            <a:lvl6pPr marL="2514412" indent="-228584">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6pPr>
            <a:lvl7pPr>
              <a:buClr>
                <a:schemeClr val="accent1"/>
              </a:buClr>
              <a:defRPr b="0" i="0">
                <a:latin typeface="Arial Narrow" panose="020B0604020202020204" pitchFamily="34" charset="0"/>
                <a:cs typeface="Arial Narrow" panose="020B0604020202020204" pitchFamily="34" charset="0"/>
              </a:defRPr>
            </a:lvl7pPr>
            <a:lvl8pPr marL="3428744" indent="-228584">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8pPr>
            <a:lvl9pPr>
              <a:buClr>
                <a:schemeClr val="accent1"/>
              </a:buClr>
              <a:defRPr b="0" i="0">
                <a:latin typeface="Arial Narrow" panose="020B0604020202020204" pitchFamily="34" charset="0"/>
                <a:cs typeface="Arial Narrow"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2FB887ED-A1F2-EA8E-5616-1C399E14C31F}"/>
              </a:ext>
            </a:extLst>
          </p:cNvPr>
          <p:cNvCxnSpPr>
            <a:cxnSpLocks/>
          </p:cNvCxnSpPr>
          <p:nvPr/>
        </p:nvCxnSpPr>
        <p:spPr>
          <a:xfrm flipV="1">
            <a:off x="598548" y="452088"/>
            <a:ext cx="0" cy="34820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511DD4E-E84C-54BA-610E-E9D62EF4178E}"/>
              </a:ext>
            </a:extLst>
          </p:cNvPr>
          <p:cNvSpPr txBox="1"/>
          <p:nvPr/>
        </p:nvSpPr>
        <p:spPr>
          <a:xfrm>
            <a:off x="565938" y="6339025"/>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2" name="Straight Connector 11">
            <a:extLst>
              <a:ext uri="{FF2B5EF4-FFF2-40B4-BE49-F238E27FC236}">
                <a16:creationId xmlns:a16="http://schemas.microsoft.com/office/drawing/2014/main" id="{4F9203F9-3F0B-FFBB-CAE1-9244F7371327}"/>
              </a:ext>
            </a:extLst>
          </p:cNvPr>
          <p:cNvCxnSpPr>
            <a:cxnSpLocks/>
          </p:cNvCxnSpPr>
          <p:nvPr/>
        </p:nvCxnSpPr>
        <p:spPr>
          <a:xfrm>
            <a:off x="1295400" y="6469161"/>
            <a:ext cx="990162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A94804E-3263-38C9-CE26-FDDD286A36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3398" y="456558"/>
            <a:ext cx="267623" cy="267623"/>
          </a:xfrm>
          <a:prstGeom prst="rect">
            <a:avLst/>
          </a:prstGeom>
        </p:spPr>
      </p:pic>
    </p:spTree>
    <p:extLst>
      <p:ext uri="{BB962C8B-B14F-4D97-AF65-F5344CB8AC3E}">
        <p14:creationId xmlns:p14="http://schemas.microsoft.com/office/powerpoint/2010/main" val="269465204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1Column – 2 lines">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A09FC4D-72B6-6CAD-97DC-CDAE019D7E79}"/>
              </a:ext>
            </a:extLst>
          </p:cNvPr>
          <p:cNvSpPr>
            <a:spLocks noGrp="1"/>
          </p:cNvSpPr>
          <p:nvPr>
            <p:ph type="sldNum" sz="quarter" idx="4"/>
          </p:nvPr>
        </p:nvSpPr>
        <p:spPr>
          <a:xfrm>
            <a:off x="11297931" y="6383312"/>
            <a:ext cx="328132" cy="178093"/>
          </a:xfrm>
          <a:prstGeom prst="rect">
            <a:avLst/>
          </a:prstGeom>
        </p:spPr>
        <p:txBody>
          <a:bodyPr vert="horz" lIns="0" tIns="0" rIns="0" bIns="0" rtlCol="0" anchor="ctr"/>
          <a:lstStyle>
            <a:lvl1pPr algn="l">
              <a:defRPr sz="900" b="0" i="0">
                <a:solidFill>
                  <a:schemeClr val="tx1"/>
                </a:solidFill>
                <a:latin typeface="Arial Narrow" panose="020B0604020202020204" pitchFamily="34" charset="0"/>
                <a:cs typeface="Arial Narrow" panose="020B0604020202020204" pitchFamily="34" charset="0"/>
              </a:defRPr>
            </a:lvl1pPr>
          </a:lstStyle>
          <a:p>
            <a:fld id="{CC057153-B650-4DEB-B370-79DDCFDCE934}" type="slidenum">
              <a:rPr lang="en-US" smtClean="0"/>
              <a:pPr/>
              <a:t>‹#›</a:t>
            </a:fld>
            <a:endParaRPr lang="en-US" dirty="0"/>
          </a:p>
        </p:txBody>
      </p:sp>
      <p:sp>
        <p:nvSpPr>
          <p:cNvPr id="4" name="Title Placeholder 1">
            <a:extLst>
              <a:ext uri="{FF2B5EF4-FFF2-40B4-BE49-F238E27FC236}">
                <a16:creationId xmlns:a16="http://schemas.microsoft.com/office/drawing/2014/main" id="{689A3830-A442-7D13-3A00-B54149803A4B}"/>
              </a:ext>
            </a:extLst>
          </p:cNvPr>
          <p:cNvSpPr>
            <a:spLocks noGrp="1"/>
          </p:cNvSpPr>
          <p:nvPr>
            <p:ph type="title" hasCustomPrompt="1"/>
          </p:nvPr>
        </p:nvSpPr>
        <p:spPr>
          <a:xfrm>
            <a:off x="807569" y="441519"/>
            <a:ext cx="9369833" cy="1034800"/>
          </a:xfrm>
          <a:prstGeom prst="rect">
            <a:avLst/>
          </a:prstGeom>
        </p:spPr>
        <p:txBody>
          <a:bodyPr vert="horz" lIns="0" tIns="0" rIns="0" bIns="0" rtlCol="0" anchor="t">
            <a:normAutofit/>
          </a:bodyPr>
          <a:lstStyle>
            <a:lvl1pPr>
              <a:lnSpc>
                <a:spcPct val="80000"/>
              </a:lnSpc>
              <a:defRPr sz="3733" b="1" i="0" cap="all" baseline="0">
                <a:latin typeface="Arial Narrow" panose="020B0604020202020204" pitchFamily="34" charset="0"/>
                <a:cs typeface="Arial Narrow" panose="020B0604020202020204" pitchFamily="34" charset="0"/>
              </a:defRPr>
            </a:lvl1pPr>
          </a:lstStyle>
          <a:p>
            <a:r>
              <a:rPr lang="en-US" dirty="0"/>
              <a:t>Click to edit Master title lorem ipsum on 2 lines sic dolor quisquam omnibus</a:t>
            </a:r>
          </a:p>
        </p:txBody>
      </p:sp>
      <p:cxnSp>
        <p:nvCxnSpPr>
          <p:cNvPr id="7" name="Straight Connector 6">
            <a:extLst>
              <a:ext uri="{FF2B5EF4-FFF2-40B4-BE49-F238E27FC236}">
                <a16:creationId xmlns:a16="http://schemas.microsoft.com/office/drawing/2014/main" id="{2D628D37-EAB2-3EFB-6BC9-BAF30ADD2FBD}"/>
              </a:ext>
            </a:extLst>
          </p:cNvPr>
          <p:cNvCxnSpPr>
            <a:cxnSpLocks/>
          </p:cNvCxnSpPr>
          <p:nvPr/>
        </p:nvCxnSpPr>
        <p:spPr>
          <a:xfrm flipV="1">
            <a:off x="598548" y="452088"/>
            <a:ext cx="0" cy="7969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B31F8D3-A88D-770B-820E-D8BD69D22D4D}"/>
              </a:ext>
            </a:extLst>
          </p:cNvPr>
          <p:cNvSpPr txBox="1"/>
          <p:nvPr/>
        </p:nvSpPr>
        <p:spPr>
          <a:xfrm>
            <a:off x="565938" y="6339025"/>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6" name="Straight Connector 15">
            <a:extLst>
              <a:ext uri="{FF2B5EF4-FFF2-40B4-BE49-F238E27FC236}">
                <a16:creationId xmlns:a16="http://schemas.microsoft.com/office/drawing/2014/main" id="{B70423D7-91D3-0A97-E720-E1EDF78C5DE0}"/>
              </a:ext>
            </a:extLst>
          </p:cNvPr>
          <p:cNvCxnSpPr>
            <a:cxnSpLocks/>
          </p:cNvCxnSpPr>
          <p:nvPr/>
        </p:nvCxnSpPr>
        <p:spPr>
          <a:xfrm>
            <a:off x="1295400" y="6469161"/>
            <a:ext cx="990162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025D270-B319-056A-ED75-86A104758EDB}"/>
              </a:ext>
            </a:extLst>
          </p:cNvPr>
          <p:cNvSpPr>
            <a:spLocks noGrp="1"/>
          </p:cNvSpPr>
          <p:nvPr>
            <p:ph idx="1"/>
          </p:nvPr>
        </p:nvSpPr>
        <p:spPr>
          <a:xfrm>
            <a:off x="567069" y="1607792"/>
            <a:ext cx="11058993" cy="4377629"/>
          </a:xfrm>
          <a:prstGeom prst="rect">
            <a:avLst/>
          </a:prstGeom>
        </p:spPr>
        <p:txBody>
          <a:bodyPr lIns="0" tIns="0" rIns="0" bIns="0">
            <a:normAutofit/>
          </a:bodyPr>
          <a:lstStyle>
            <a:lvl1pPr>
              <a:buClr>
                <a:schemeClr val="accent1"/>
              </a:buClr>
              <a:defRPr sz="1733" b="0" i="0">
                <a:latin typeface="Arial Narrow" panose="020B0604020202020204" pitchFamily="34" charset="0"/>
                <a:cs typeface="Arial Narrow" panose="020B0604020202020204" pitchFamily="34" charset="0"/>
              </a:defRPr>
            </a:lvl1pPr>
            <a:lvl2pPr marL="685750" indent="-228584">
              <a:buClr>
                <a:schemeClr val="accent1"/>
              </a:buClr>
              <a:buSzPct val="120000"/>
              <a:buFont typeface="System Font Regular"/>
              <a:buChar char="⎼"/>
              <a:defRPr sz="1733" b="0" i="0">
                <a:latin typeface="Arial Narrow" panose="020B0604020202020204" pitchFamily="34" charset="0"/>
                <a:cs typeface="Arial Narrow" panose="020B0604020202020204" pitchFamily="34" charset="0"/>
              </a:defRPr>
            </a:lvl2pPr>
            <a:lvl3pPr>
              <a:buClr>
                <a:schemeClr val="accent1"/>
              </a:buClr>
              <a:defRPr sz="1733" b="0" i="0">
                <a:latin typeface="Arial Narrow" panose="020B0604020202020204" pitchFamily="34" charset="0"/>
                <a:cs typeface="Arial Narrow" panose="020B0604020202020204" pitchFamily="34" charset="0"/>
              </a:defRPr>
            </a:lvl3pPr>
            <a:lvl4pPr marL="1600080" indent="-228584">
              <a:buClr>
                <a:schemeClr val="accent1"/>
              </a:buClr>
              <a:buSzPct val="120000"/>
              <a:buFont typeface="System Font Regular"/>
              <a:buChar char="⎼"/>
              <a:defRPr sz="1733" b="0" i="0">
                <a:latin typeface="Arial Narrow" panose="020B0604020202020204" pitchFamily="34" charset="0"/>
                <a:cs typeface="Arial Narrow" panose="020B0604020202020204" pitchFamily="34" charset="0"/>
              </a:defRPr>
            </a:lvl4pPr>
            <a:lvl5pPr>
              <a:buClr>
                <a:schemeClr val="accent1"/>
              </a:buClr>
              <a:defRPr sz="1733" b="0" i="0">
                <a:latin typeface="Arial Narrow" panose="020B0604020202020204" pitchFamily="34" charset="0"/>
                <a:cs typeface="Arial Narrow" panose="020B0604020202020204" pitchFamily="34" charset="0"/>
              </a:defRPr>
            </a:lvl5pPr>
            <a:lvl6pPr marL="2514412" indent="-228584">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6pPr>
            <a:lvl7pPr>
              <a:buClr>
                <a:schemeClr val="accent1"/>
              </a:buClr>
              <a:defRPr b="0" i="0">
                <a:latin typeface="Arial Narrow" panose="020B0604020202020204" pitchFamily="34" charset="0"/>
                <a:cs typeface="Arial Narrow" panose="020B0604020202020204" pitchFamily="34" charset="0"/>
              </a:defRPr>
            </a:lvl7pPr>
            <a:lvl8pPr marL="3428744" indent="-228584">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8pPr>
            <a:lvl9pPr>
              <a:buClr>
                <a:schemeClr val="accent1"/>
              </a:buClr>
              <a:defRPr b="0" i="0">
                <a:latin typeface="Arial Narrow" panose="020B0604020202020204" pitchFamily="34" charset="0"/>
                <a:cs typeface="Arial Narrow"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4DCD1303-D35E-5AEB-582D-6680597088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3398" y="456558"/>
            <a:ext cx="267623" cy="267623"/>
          </a:xfrm>
          <a:prstGeom prst="rect">
            <a:avLst/>
          </a:prstGeom>
        </p:spPr>
      </p:pic>
    </p:spTree>
    <p:extLst>
      <p:ext uri="{BB962C8B-B14F-4D97-AF65-F5344CB8AC3E}">
        <p14:creationId xmlns:p14="http://schemas.microsoft.com/office/powerpoint/2010/main" val="3687874776"/>
      </p:ext>
    </p:extLst>
  </p:cSld>
  <p:clrMapOvr>
    <a:masterClrMapping/>
  </p:clrMapOvr>
  <p:hf hdr="0" dt="0"/>
  <p:extLst>
    <p:ext uri="{DCECCB84-F9BA-43D5-87BE-67443E8EF086}">
      <p15:sldGuideLst xmlns:p15="http://schemas.microsoft.com/office/powerpoint/2012/main">
        <p15:guide id="1" orient="horz" pos="588">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Bullets2Columns – 1 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2111F90-B114-5D32-86C3-5F1923E4817A}"/>
              </a:ext>
            </a:extLst>
          </p:cNvPr>
          <p:cNvSpPr>
            <a:spLocks noGrp="1"/>
          </p:cNvSpPr>
          <p:nvPr>
            <p:ph type="sldNum" sz="quarter" idx="4"/>
          </p:nvPr>
        </p:nvSpPr>
        <p:spPr>
          <a:xfrm>
            <a:off x="11297931" y="6383312"/>
            <a:ext cx="328132" cy="178093"/>
          </a:xfrm>
          <a:prstGeom prst="rect">
            <a:avLst/>
          </a:prstGeom>
        </p:spPr>
        <p:txBody>
          <a:bodyPr vert="horz" lIns="0" tIns="0" rIns="0" bIns="0" rtlCol="0" anchor="ctr"/>
          <a:lstStyle>
            <a:lvl1pPr algn="l">
              <a:defRPr sz="900" b="0" i="0">
                <a:solidFill>
                  <a:schemeClr val="tx1"/>
                </a:solidFill>
                <a:latin typeface="Arial Narrow" panose="020B0604020202020204" pitchFamily="34" charset="0"/>
                <a:cs typeface="Arial Narrow" panose="020B0604020202020204" pitchFamily="34" charset="0"/>
              </a:defRPr>
            </a:lvl1pPr>
          </a:lstStyle>
          <a:p>
            <a:fld id="{CC057153-B650-4DEB-B370-79DDCFDCE934}" type="slidenum">
              <a:rPr lang="en-US" smtClean="0"/>
              <a:pPr/>
              <a:t>‹#›</a:t>
            </a:fld>
            <a:endParaRPr lang="en-US" dirty="0"/>
          </a:p>
        </p:txBody>
      </p:sp>
      <p:sp>
        <p:nvSpPr>
          <p:cNvPr id="3" name="TextBox 2">
            <a:extLst>
              <a:ext uri="{FF2B5EF4-FFF2-40B4-BE49-F238E27FC236}">
                <a16:creationId xmlns:a16="http://schemas.microsoft.com/office/drawing/2014/main" id="{A66043FC-6C47-0270-6A5A-C5AF28244C15}"/>
              </a:ext>
            </a:extLst>
          </p:cNvPr>
          <p:cNvSpPr txBox="1"/>
          <p:nvPr/>
        </p:nvSpPr>
        <p:spPr>
          <a:xfrm>
            <a:off x="565938" y="6339025"/>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1" name="Straight Connector 10">
            <a:extLst>
              <a:ext uri="{FF2B5EF4-FFF2-40B4-BE49-F238E27FC236}">
                <a16:creationId xmlns:a16="http://schemas.microsoft.com/office/drawing/2014/main" id="{AE3839EB-D267-4259-3D7D-32B234249C0D}"/>
              </a:ext>
            </a:extLst>
          </p:cNvPr>
          <p:cNvCxnSpPr>
            <a:cxnSpLocks/>
          </p:cNvCxnSpPr>
          <p:nvPr/>
        </p:nvCxnSpPr>
        <p:spPr>
          <a:xfrm>
            <a:off x="1295400" y="6469161"/>
            <a:ext cx="990162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Placeholder 1">
            <a:extLst>
              <a:ext uri="{FF2B5EF4-FFF2-40B4-BE49-F238E27FC236}">
                <a16:creationId xmlns:a16="http://schemas.microsoft.com/office/drawing/2014/main" id="{1AC48A12-52AA-F100-5670-D6F110ACAC5F}"/>
              </a:ext>
            </a:extLst>
          </p:cNvPr>
          <p:cNvSpPr>
            <a:spLocks noGrp="1"/>
          </p:cNvSpPr>
          <p:nvPr>
            <p:ph type="title" hasCustomPrompt="1"/>
          </p:nvPr>
        </p:nvSpPr>
        <p:spPr>
          <a:xfrm>
            <a:off x="807569" y="441520"/>
            <a:ext cx="9369833" cy="696537"/>
          </a:xfrm>
          <a:prstGeom prst="rect">
            <a:avLst/>
          </a:prstGeom>
        </p:spPr>
        <p:txBody>
          <a:bodyPr vert="horz" lIns="0" tIns="0" rIns="0" bIns="0" rtlCol="0" anchor="t">
            <a:normAutofit/>
          </a:bodyPr>
          <a:lstStyle>
            <a:lvl1pPr>
              <a:lnSpc>
                <a:spcPct val="80000"/>
              </a:lnSpc>
              <a:defRPr sz="3733" b="1" i="0" cap="all" baseline="0">
                <a:latin typeface="Arial Narrow" panose="020B0604020202020204" pitchFamily="34" charset="0"/>
                <a:cs typeface="Arial Narrow" panose="020B0604020202020204" pitchFamily="34" charset="0"/>
              </a:defRPr>
            </a:lvl1pPr>
          </a:lstStyle>
          <a:p>
            <a:r>
              <a:rPr lang="en-US" dirty="0"/>
              <a:t>Click to edit Master title – 1 line</a:t>
            </a:r>
          </a:p>
        </p:txBody>
      </p:sp>
      <p:cxnSp>
        <p:nvCxnSpPr>
          <p:cNvPr id="10" name="Straight Connector 9">
            <a:extLst>
              <a:ext uri="{FF2B5EF4-FFF2-40B4-BE49-F238E27FC236}">
                <a16:creationId xmlns:a16="http://schemas.microsoft.com/office/drawing/2014/main" id="{E1D8A9B8-2A5C-5A55-3A85-3961076CE1E0}"/>
              </a:ext>
            </a:extLst>
          </p:cNvPr>
          <p:cNvCxnSpPr>
            <a:cxnSpLocks/>
          </p:cNvCxnSpPr>
          <p:nvPr/>
        </p:nvCxnSpPr>
        <p:spPr>
          <a:xfrm flipV="1">
            <a:off x="598548" y="452088"/>
            <a:ext cx="0" cy="34820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430F235-5768-DD1A-D782-5F2BEDF503C1}"/>
              </a:ext>
            </a:extLst>
          </p:cNvPr>
          <p:cNvSpPr>
            <a:spLocks noGrp="1"/>
          </p:cNvSpPr>
          <p:nvPr>
            <p:ph idx="1"/>
          </p:nvPr>
        </p:nvSpPr>
        <p:spPr>
          <a:xfrm>
            <a:off x="567070" y="1607792"/>
            <a:ext cx="5380253" cy="4377629"/>
          </a:xfrm>
          <a:prstGeom prst="rect">
            <a:avLst/>
          </a:prstGeom>
        </p:spPr>
        <p:txBody>
          <a:bodyPr lIns="0" tIns="0" rIns="0" bIns="0">
            <a:normAutofit/>
          </a:bodyPr>
          <a:lstStyle>
            <a:lvl1pPr>
              <a:buClr>
                <a:schemeClr val="accent1"/>
              </a:buClr>
              <a:defRPr sz="1733" b="0" i="0">
                <a:latin typeface="Arial Narrow" panose="020B0604020202020204" pitchFamily="34" charset="0"/>
                <a:cs typeface="Arial Narrow" panose="020B0604020202020204" pitchFamily="34" charset="0"/>
              </a:defRPr>
            </a:lvl1pPr>
            <a:lvl2pPr marL="685750" indent="-228584">
              <a:buClr>
                <a:schemeClr val="accent1"/>
              </a:buClr>
              <a:buSzPct val="120000"/>
              <a:buFont typeface="System Font Regular"/>
              <a:buChar char="⎼"/>
              <a:defRPr sz="1733" b="0" i="0">
                <a:latin typeface="Arial Narrow" panose="020B0604020202020204" pitchFamily="34" charset="0"/>
                <a:cs typeface="Arial Narrow" panose="020B0604020202020204" pitchFamily="34" charset="0"/>
              </a:defRPr>
            </a:lvl2pPr>
            <a:lvl3pPr>
              <a:buClr>
                <a:schemeClr val="accent1"/>
              </a:buClr>
              <a:defRPr sz="1733" b="0" i="0">
                <a:latin typeface="Arial Narrow" panose="020B0604020202020204" pitchFamily="34" charset="0"/>
                <a:cs typeface="Arial Narrow" panose="020B0604020202020204" pitchFamily="34" charset="0"/>
              </a:defRPr>
            </a:lvl3pPr>
            <a:lvl4pPr marL="1600080" indent="-228584">
              <a:buClr>
                <a:schemeClr val="accent1"/>
              </a:buClr>
              <a:buSzPct val="120000"/>
              <a:buFont typeface="System Font Regular"/>
              <a:buChar char="⎼"/>
              <a:defRPr sz="1733" b="0" i="0">
                <a:latin typeface="Arial Narrow" panose="020B0604020202020204" pitchFamily="34" charset="0"/>
                <a:cs typeface="Arial Narrow" panose="020B0604020202020204" pitchFamily="34" charset="0"/>
              </a:defRPr>
            </a:lvl4pPr>
            <a:lvl5pPr>
              <a:buClr>
                <a:schemeClr val="accent1"/>
              </a:buClr>
              <a:defRPr sz="1733" b="0" i="0">
                <a:latin typeface="Arial Narrow" panose="020B0604020202020204" pitchFamily="34" charset="0"/>
                <a:cs typeface="Arial Narrow" panose="020B0604020202020204" pitchFamily="34" charset="0"/>
              </a:defRPr>
            </a:lvl5pPr>
            <a:lvl6pPr marL="2514412" indent="-228584">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6pPr>
            <a:lvl7pPr>
              <a:buClr>
                <a:schemeClr val="accent1"/>
              </a:buClr>
              <a:defRPr b="0" i="0">
                <a:latin typeface="Arial Narrow" panose="020B0604020202020204" pitchFamily="34" charset="0"/>
                <a:cs typeface="Arial Narrow" panose="020B0604020202020204" pitchFamily="34" charset="0"/>
              </a:defRPr>
            </a:lvl7pPr>
            <a:lvl8pPr marL="3428744" indent="-228584">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8pPr>
            <a:lvl9pPr>
              <a:buClr>
                <a:schemeClr val="accent1"/>
              </a:buClr>
              <a:defRPr b="0" i="0">
                <a:latin typeface="Arial Narrow" panose="020B0604020202020204" pitchFamily="34" charset="0"/>
                <a:cs typeface="Arial Narrow"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3F2797D3-AF87-227A-67C7-4CF81F4FF97E}"/>
              </a:ext>
            </a:extLst>
          </p:cNvPr>
          <p:cNvSpPr>
            <a:spLocks noGrp="1"/>
          </p:cNvSpPr>
          <p:nvPr>
            <p:ph idx="14"/>
          </p:nvPr>
        </p:nvSpPr>
        <p:spPr>
          <a:xfrm>
            <a:off x="6244684" y="1607792"/>
            <a:ext cx="5380253" cy="4377629"/>
          </a:xfrm>
          <a:prstGeom prst="rect">
            <a:avLst/>
          </a:prstGeom>
        </p:spPr>
        <p:txBody>
          <a:bodyPr lIns="0" tIns="0" rIns="0" bIns="0">
            <a:normAutofit/>
          </a:bodyPr>
          <a:lstStyle>
            <a:lvl1pPr>
              <a:buClr>
                <a:schemeClr val="accent1"/>
              </a:buClr>
              <a:defRPr sz="1733" b="0" i="0">
                <a:latin typeface="Arial Narrow" panose="020B0604020202020204" pitchFamily="34" charset="0"/>
                <a:cs typeface="Arial Narrow" panose="020B0604020202020204" pitchFamily="34" charset="0"/>
              </a:defRPr>
            </a:lvl1pPr>
            <a:lvl2pPr marL="685750" indent="-228584">
              <a:buClr>
                <a:schemeClr val="accent1"/>
              </a:buClr>
              <a:buSzPct val="120000"/>
              <a:buFont typeface="System Font Regular"/>
              <a:buChar char="⎼"/>
              <a:defRPr sz="1733" b="0" i="0">
                <a:latin typeface="Arial Narrow" panose="020B0604020202020204" pitchFamily="34" charset="0"/>
                <a:cs typeface="Arial Narrow" panose="020B0604020202020204" pitchFamily="34" charset="0"/>
              </a:defRPr>
            </a:lvl2pPr>
            <a:lvl3pPr>
              <a:buClr>
                <a:schemeClr val="accent1"/>
              </a:buClr>
              <a:defRPr sz="1733" b="0" i="0">
                <a:latin typeface="Arial Narrow" panose="020B0604020202020204" pitchFamily="34" charset="0"/>
                <a:cs typeface="Arial Narrow" panose="020B0604020202020204" pitchFamily="34" charset="0"/>
              </a:defRPr>
            </a:lvl3pPr>
            <a:lvl4pPr marL="1600080" indent="-228584">
              <a:buClr>
                <a:schemeClr val="accent1"/>
              </a:buClr>
              <a:buSzPct val="120000"/>
              <a:buFont typeface="System Font Regular"/>
              <a:buChar char="⎼"/>
              <a:defRPr sz="1733" b="0" i="0">
                <a:latin typeface="Arial Narrow" panose="020B0604020202020204" pitchFamily="34" charset="0"/>
                <a:cs typeface="Arial Narrow" panose="020B0604020202020204" pitchFamily="34" charset="0"/>
              </a:defRPr>
            </a:lvl4pPr>
            <a:lvl5pPr>
              <a:buClr>
                <a:schemeClr val="accent1"/>
              </a:buClr>
              <a:defRPr sz="1733" b="0" i="0">
                <a:latin typeface="Arial Narrow" panose="020B0604020202020204" pitchFamily="34" charset="0"/>
                <a:cs typeface="Arial Narrow" panose="020B0604020202020204" pitchFamily="34" charset="0"/>
              </a:defRPr>
            </a:lvl5pPr>
            <a:lvl6pPr marL="2514412" indent="-228584">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6pPr>
            <a:lvl7pPr>
              <a:buClr>
                <a:schemeClr val="accent1"/>
              </a:buClr>
              <a:defRPr b="0" i="0">
                <a:latin typeface="Arial Narrow" panose="020B0604020202020204" pitchFamily="34" charset="0"/>
                <a:cs typeface="Arial Narrow" panose="020B0604020202020204" pitchFamily="34" charset="0"/>
              </a:defRPr>
            </a:lvl7pPr>
            <a:lvl8pPr marL="3428744" indent="-228584">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8pPr>
            <a:lvl9pPr>
              <a:buClr>
                <a:schemeClr val="accent1"/>
              </a:buClr>
              <a:defRPr b="0" i="0">
                <a:latin typeface="Arial Narrow" panose="020B0604020202020204" pitchFamily="34" charset="0"/>
                <a:cs typeface="Arial Narrow"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F497C88B-E8CA-35A4-40D1-BEDB5469CF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3398" y="456558"/>
            <a:ext cx="267623" cy="267623"/>
          </a:xfrm>
          <a:prstGeom prst="rect">
            <a:avLst/>
          </a:prstGeom>
        </p:spPr>
      </p:pic>
    </p:spTree>
    <p:extLst>
      <p:ext uri="{BB962C8B-B14F-4D97-AF65-F5344CB8AC3E}">
        <p14:creationId xmlns:p14="http://schemas.microsoft.com/office/powerpoint/2010/main" val="248098028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Bullets2Columns – 2 lines">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2111F90-B114-5D32-86C3-5F1923E4817A}"/>
              </a:ext>
            </a:extLst>
          </p:cNvPr>
          <p:cNvSpPr>
            <a:spLocks noGrp="1"/>
          </p:cNvSpPr>
          <p:nvPr>
            <p:ph type="sldNum" sz="quarter" idx="4"/>
          </p:nvPr>
        </p:nvSpPr>
        <p:spPr>
          <a:xfrm>
            <a:off x="11297931" y="6383312"/>
            <a:ext cx="328132" cy="178093"/>
          </a:xfrm>
          <a:prstGeom prst="rect">
            <a:avLst/>
          </a:prstGeom>
        </p:spPr>
        <p:txBody>
          <a:bodyPr vert="horz" lIns="0" tIns="0" rIns="0" bIns="0" rtlCol="0" anchor="ctr"/>
          <a:lstStyle>
            <a:lvl1pPr algn="l">
              <a:defRPr sz="900" b="0" i="0">
                <a:solidFill>
                  <a:schemeClr val="tx1"/>
                </a:solidFill>
                <a:latin typeface="Arial Narrow" panose="020B0604020202020204" pitchFamily="34" charset="0"/>
                <a:cs typeface="Arial Narrow" panose="020B0604020202020204" pitchFamily="34" charset="0"/>
              </a:defRPr>
            </a:lvl1pPr>
          </a:lstStyle>
          <a:p>
            <a:fld id="{CC057153-B650-4DEB-B370-79DDCFDCE934}" type="slidenum">
              <a:rPr lang="en-US" smtClean="0"/>
              <a:pPr/>
              <a:t>‹#›</a:t>
            </a:fld>
            <a:endParaRPr lang="en-US" dirty="0"/>
          </a:p>
        </p:txBody>
      </p:sp>
      <p:sp>
        <p:nvSpPr>
          <p:cNvPr id="7" name="Title Placeholder 1">
            <a:extLst>
              <a:ext uri="{FF2B5EF4-FFF2-40B4-BE49-F238E27FC236}">
                <a16:creationId xmlns:a16="http://schemas.microsoft.com/office/drawing/2014/main" id="{6CB81E3F-3C17-28DA-99F4-BED49E7E49A2}"/>
              </a:ext>
            </a:extLst>
          </p:cNvPr>
          <p:cNvSpPr>
            <a:spLocks noGrp="1"/>
          </p:cNvSpPr>
          <p:nvPr>
            <p:ph type="title" hasCustomPrompt="1"/>
          </p:nvPr>
        </p:nvSpPr>
        <p:spPr>
          <a:xfrm>
            <a:off x="807569" y="441519"/>
            <a:ext cx="9369833" cy="1034795"/>
          </a:xfrm>
          <a:prstGeom prst="rect">
            <a:avLst/>
          </a:prstGeom>
        </p:spPr>
        <p:txBody>
          <a:bodyPr vert="horz" lIns="0" tIns="0" rIns="0" bIns="0" rtlCol="0" anchor="t">
            <a:normAutofit/>
          </a:bodyPr>
          <a:lstStyle>
            <a:lvl1pPr>
              <a:lnSpc>
                <a:spcPct val="80000"/>
              </a:lnSpc>
              <a:defRPr sz="3733" b="1" i="0" cap="all" baseline="0">
                <a:latin typeface="Arial Narrow" panose="020B0604020202020204" pitchFamily="34" charset="0"/>
                <a:cs typeface="Arial Narrow" panose="020B0604020202020204" pitchFamily="34" charset="0"/>
              </a:defRPr>
            </a:lvl1pPr>
          </a:lstStyle>
          <a:p>
            <a:r>
              <a:rPr lang="en-US" dirty="0"/>
              <a:t>Click to edit Master title lorem ipsum on 2 lines sic dolor quisquam omnibus</a:t>
            </a:r>
          </a:p>
        </p:txBody>
      </p:sp>
      <p:cxnSp>
        <p:nvCxnSpPr>
          <p:cNvPr id="11" name="Straight Connector 10">
            <a:extLst>
              <a:ext uri="{FF2B5EF4-FFF2-40B4-BE49-F238E27FC236}">
                <a16:creationId xmlns:a16="http://schemas.microsoft.com/office/drawing/2014/main" id="{CE718267-71CD-7812-37B4-5D676657EA06}"/>
              </a:ext>
            </a:extLst>
          </p:cNvPr>
          <p:cNvCxnSpPr>
            <a:cxnSpLocks/>
          </p:cNvCxnSpPr>
          <p:nvPr/>
        </p:nvCxnSpPr>
        <p:spPr>
          <a:xfrm flipV="1">
            <a:off x="598548" y="452088"/>
            <a:ext cx="0" cy="7969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BDD3963-FB3B-0A60-338B-61CEE053C4F5}"/>
              </a:ext>
            </a:extLst>
          </p:cNvPr>
          <p:cNvSpPr txBox="1"/>
          <p:nvPr/>
        </p:nvSpPr>
        <p:spPr>
          <a:xfrm>
            <a:off x="565938" y="6339025"/>
            <a:ext cx="1169191" cy="230832"/>
          </a:xfrm>
          <a:prstGeom prst="rect">
            <a:avLst/>
          </a:prstGeom>
          <a:noFill/>
        </p:spPr>
        <p:txBody>
          <a:bodyPr wrap="square" lIns="0" rtlCol="0">
            <a:spAutoFit/>
          </a:bodyPr>
          <a:lstStyle/>
          <a:p>
            <a:r>
              <a:rPr lang="en-US" sz="900" b="0" i="0" dirty="0" err="1">
                <a:latin typeface="Arial Narrow" panose="020B0604020202020204" pitchFamily="34" charset="0"/>
                <a:cs typeface="Arial Narrow" panose="020B0604020202020204" pitchFamily="34" charset="0"/>
              </a:rPr>
              <a:t>lowenstein.com</a:t>
            </a:r>
            <a:endParaRPr lang="en-US" sz="900" b="0" i="0" dirty="0">
              <a:latin typeface="Arial Narrow" panose="020B0604020202020204" pitchFamily="34" charset="0"/>
              <a:cs typeface="Arial Narrow" panose="020B0604020202020204" pitchFamily="34" charset="0"/>
            </a:endParaRPr>
          </a:p>
        </p:txBody>
      </p:sp>
      <p:cxnSp>
        <p:nvCxnSpPr>
          <p:cNvPr id="18" name="Straight Connector 17">
            <a:extLst>
              <a:ext uri="{FF2B5EF4-FFF2-40B4-BE49-F238E27FC236}">
                <a16:creationId xmlns:a16="http://schemas.microsoft.com/office/drawing/2014/main" id="{8791DACB-A833-78EB-956E-61F3662A1009}"/>
              </a:ext>
            </a:extLst>
          </p:cNvPr>
          <p:cNvCxnSpPr>
            <a:cxnSpLocks/>
          </p:cNvCxnSpPr>
          <p:nvPr/>
        </p:nvCxnSpPr>
        <p:spPr>
          <a:xfrm>
            <a:off x="1295400" y="6469161"/>
            <a:ext cx="990162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8D792D3E-9886-EAB0-1574-D866C628DDA6}"/>
              </a:ext>
            </a:extLst>
          </p:cNvPr>
          <p:cNvSpPr>
            <a:spLocks noGrp="1"/>
          </p:cNvSpPr>
          <p:nvPr>
            <p:ph idx="1"/>
          </p:nvPr>
        </p:nvSpPr>
        <p:spPr>
          <a:xfrm>
            <a:off x="567070" y="1607792"/>
            <a:ext cx="5380253" cy="4377629"/>
          </a:xfrm>
          <a:prstGeom prst="rect">
            <a:avLst/>
          </a:prstGeom>
        </p:spPr>
        <p:txBody>
          <a:bodyPr lIns="0" tIns="0" rIns="0" bIns="0">
            <a:normAutofit/>
          </a:bodyPr>
          <a:lstStyle>
            <a:lvl1pPr>
              <a:buClr>
                <a:schemeClr val="accent1"/>
              </a:buClr>
              <a:defRPr sz="1733" b="0" i="0">
                <a:latin typeface="Arial Narrow" panose="020B0604020202020204" pitchFamily="34" charset="0"/>
                <a:cs typeface="Arial Narrow" panose="020B0604020202020204" pitchFamily="34" charset="0"/>
              </a:defRPr>
            </a:lvl1pPr>
            <a:lvl2pPr marL="685750" indent="-228584">
              <a:buClr>
                <a:schemeClr val="accent1"/>
              </a:buClr>
              <a:buSzPct val="120000"/>
              <a:buFont typeface="System Font Regular"/>
              <a:buChar char="⎼"/>
              <a:defRPr sz="1733" b="0" i="0">
                <a:latin typeface="Arial Narrow" panose="020B0604020202020204" pitchFamily="34" charset="0"/>
                <a:cs typeface="Arial Narrow" panose="020B0604020202020204" pitchFamily="34" charset="0"/>
              </a:defRPr>
            </a:lvl2pPr>
            <a:lvl3pPr>
              <a:buClr>
                <a:schemeClr val="accent1"/>
              </a:buClr>
              <a:defRPr sz="1733" b="0" i="0">
                <a:latin typeface="Arial Narrow" panose="020B0604020202020204" pitchFamily="34" charset="0"/>
                <a:cs typeface="Arial Narrow" panose="020B0604020202020204" pitchFamily="34" charset="0"/>
              </a:defRPr>
            </a:lvl3pPr>
            <a:lvl4pPr marL="1600080" indent="-228584">
              <a:buClr>
                <a:schemeClr val="accent1"/>
              </a:buClr>
              <a:buSzPct val="120000"/>
              <a:buFont typeface="System Font Regular"/>
              <a:buChar char="⎼"/>
              <a:defRPr sz="1733" b="0" i="0">
                <a:latin typeface="Arial Narrow" panose="020B0604020202020204" pitchFamily="34" charset="0"/>
                <a:cs typeface="Arial Narrow" panose="020B0604020202020204" pitchFamily="34" charset="0"/>
              </a:defRPr>
            </a:lvl4pPr>
            <a:lvl5pPr>
              <a:buClr>
                <a:schemeClr val="accent1"/>
              </a:buClr>
              <a:defRPr sz="1733" b="0" i="0">
                <a:latin typeface="Arial Narrow" panose="020B0604020202020204" pitchFamily="34" charset="0"/>
                <a:cs typeface="Arial Narrow" panose="020B0604020202020204" pitchFamily="34" charset="0"/>
              </a:defRPr>
            </a:lvl5pPr>
            <a:lvl6pPr marL="2514412" indent="-228584">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6pPr>
            <a:lvl7pPr>
              <a:buClr>
                <a:schemeClr val="accent1"/>
              </a:buClr>
              <a:defRPr b="0" i="0">
                <a:latin typeface="Arial Narrow" panose="020B0604020202020204" pitchFamily="34" charset="0"/>
                <a:cs typeface="Arial Narrow" panose="020B0604020202020204" pitchFamily="34" charset="0"/>
              </a:defRPr>
            </a:lvl7pPr>
            <a:lvl8pPr marL="3428744" indent="-228584">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8pPr>
            <a:lvl9pPr>
              <a:buClr>
                <a:schemeClr val="accent1"/>
              </a:buClr>
              <a:defRPr b="0" i="0">
                <a:latin typeface="Arial Narrow" panose="020B0604020202020204" pitchFamily="34" charset="0"/>
                <a:cs typeface="Arial Narrow"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54737828-F334-7CAD-E3F5-C21EEFBEBFAE}"/>
              </a:ext>
            </a:extLst>
          </p:cNvPr>
          <p:cNvSpPr>
            <a:spLocks noGrp="1"/>
          </p:cNvSpPr>
          <p:nvPr>
            <p:ph idx="14"/>
          </p:nvPr>
        </p:nvSpPr>
        <p:spPr>
          <a:xfrm>
            <a:off x="6244684" y="1607792"/>
            <a:ext cx="5380253" cy="4377629"/>
          </a:xfrm>
          <a:prstGeom prst="rect">
            <a:avLst/>
          </a:prstGeom>
        </p:spPr>
        <p:txBody>
          <a:bodyPr lIns="0" tIns="0" rIns="0" bIns="0">
            <a:normAutofit/>
          </a:bodyPr>
          <a:lstStyle>
            <a:lvl1pPr>
              <a:buClr>
                <a:schemeClr val="accent1"/>
              </a:buClr>
              <a:defRPr sz="1733" b="0" i="0">
                <a:latin typeface="Arial Narrow" panose="020B0604020202020204" pitchFamily="34" charset="0"/>
                <a:cs typeface="Arial Narrow" panose="020B0604020202020204" pitchFamily="34" charset="0"/>
              </a:defRPr>
            </a:lvl1pPr>
            <a:lvl2pPr marL="685750" indent="-228584">
              <a:buClr>
                <a:schemeClr val="accent1"/>
              </a:buClr>
              <a:buSzPct val="120000"/>
              <a:buFont typeface="System Font Regular"/>
              <a:buChar char="⎼"/>
              <a:defRPr sz="1733" b="0" i="0">
                <a:latin typeface="Arial Narrow" panose="020B0604020202020204" pitchFamily="34" charset="0"/>
                <a:cs typeface="Arial Narrow" panose="020B0604020202020204" pitchFamily="34" charset="0"/>
              </a:defRPr>
            </a:lvl2pPr>
            <a:lvl3pPr>
              <a:buClr>
                <a:schemeClr val="accent1"/>
              </a:buClr>
              <a:defRPr sz="1733" b="0" i="0">
                <a:latin typeface="Arial Narrow" panose="020B0604020202020204" pitchFamily="34" charset="0"/>
                <a:cs typeface="Arial Narrow" panose="020B0604020202020204" pitchFamily="34" charset="0"/>
              </a:defRPr>
            </a:lvl3pPr>
            <a:lvl4pPr marL="1600080" indent="-228584">
              <a:buClr>
                <a:schemeClr val="accent1"/>
              </a:buClr>
              <a:buSzPct val="120000"/>
              <a:buFont typeface="System Font Regular"/>
              <a:buChar char="⎼"/>
              <a:defRPr sz="1733" b="0" i="0">
                <a:latin typeface="Arial Narrow" panose="020B0604020202020204" pitchFamily="34" charset="0"/>
                <a:cs typeface="Arial Narrow" panose="020B0604020202020204" pitchFamily="34" charset="0"/>
              </a:defRPr>
            </a:lvl4pPr>
            <a:lvl5pPr>
              <a:buClr>
                <a:schemeClr val="accent1"/>
              </a:buClr>
              <a:defRPr sz="1733" b="0" i="0">
                <a:latin typeface="Arial Narrow" panose="020B0604020202020204" pitchFamily="34" charset="0"/>
                <a:cs typeface="Arial Narrow" panose="020B0604020202020204" pitchFamily="34" charset="0"/>
              </a:defRPr>
            </a:lvl5pPr>
            <a:lvl6pPr marL="2514412" indent="-228584">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6pPr>
            <a:lvl7pPr>
              <a:buClr>
                <a:schemeClr val="accent1"/>
              </a:buClr>
              <a:defRPr b="0" i="0">
                <a:latin typeface="Arial Narrow" panose="020B0604020202020204" pitchFamily="34" charset="0"/>
                <a:cs typeface="Arial Narrow" panose="020B0604020202020204" pitchFamily="34" charset="0"/>
              </a:defRPr>
            </a:lvl7pPr>
            <a:lvl8pPr marL="3428744" indent="-228584">
              <a:buClr>
                <a:schemeClr val="accent1"/>
              </a:buClr>
              <a:buSzPct val="120000"/>
              <a:buFont typeface="System Font Regular"/>
              <a:buChar char="⎼"/>
              <a:defRPr b="0" i="0">
                <a:latin typeface="Arial Narrow" panose="020B0604020202020204" pitchFamily="34" charset="0"/>
                <a:cs typeface="Arial Narrow" panose="020B0604020202020204" pitchFamily="34" charset="0"/>
              </a:defRPr>
            </a:lvl8pPr>
            <a:lvl9pPr>
              <a:buClr>
                <a:schemeClr val="accent1"/>
              </a:buClr>
              <a:defRPr b="0" i="0">
                <a:latin typeface="Arial Narrow" panose="020B0604020202020204" pitchFamily="34" charset="0"/>
                <a:cs typeface="Arial Narrow"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F837946C-FFC6-A422-C112-D9B0A08D1B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3398" y="456558"/>
            <a:ext cx="267623" cy="267623"/>
          </a:xfrm>
          <a:prstGeom prst="rect">
            <a:avLst/>
          </a:prstGeom>
        </p:spPr>
      </p:pic>
    </p:spTree>
    <p:extLst>
      <p:ext uri="{BB962C8B-B14F-4D97-AF65-F5344CB8AC3E}">
        <p14:creationId xmlns:p14="http://schemas.microsoft.com/office/powerpoint/2010/main" val="344663092"/>
      </p:ext>
    </p:extLst>
  </p:cSld>
  <p:clrMapOvr>
    <a:masterClrMapping/>
  </p:clrMapOvr>
  <p:hf hdr="0" dt="0"/>
  <p:extLst>
    <p:ext uri="{DCECCB84-F9BA-43D5-87BE-67443E8EF086}">
      <p15:sldGuideLst xmlns:p15="http://schemas.microsoft.com/office/powerpoint/2012/main">
        <p15:guide id="1" orient="horz" pos="588">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C779107-B604-E97B-6355-967C35C96102}"/>
              </a:ext>
            </a:extLst>
          </p:cNvPr>
          <p:cNvSpPr>
            <a:spLocks noGrp="1"/>
          </p:cNvSpPr>
          <p:nvPr>
            <p:ph type="sldNum" sz="quarter" idx="4"/>
          </p:nvPr>
        </p:nvSpPr>
        <p:spPr>
          <a:xfrm>
            <a:off x="11297931" y="6383312"/>
            <a:ext cx="328132" cy="178093"/>
          </a:xfrm>
          <a:prstGeom prst="rect">
            <a:avLst/>
          </a:prstGeom>
        </p:spPr>
        <p:txBody>
          <a:bodyPr vert="horz" lIns="0" tIns="0" rIns="0" bIns="0" rtlCol="0" anchor="ctr"/>
          <a:lstStyle>
            <a:lvl1pPr algn="l">
              <a:defRPr sz="900">
                <a:solidFill>
                  <a:schemeClr val="tx1"/>
                </a:solidFill>
                <a:latin typeface="+mn-lt"/>
              </a:defRPr>
            </a:lvl1pPr>
          </a:lstStyle>
          <a:p>
            <a:fld id="{CC057153-B650-4DEB-B370-79DDCFDCE934}" type="slidenum">
              <a:rPr lang="en-US" smtClean="0"/>
              <a:pPr/>
              <a:t>‹#›</a:t>
            </a:fld>
            <a:endParaRPr lang="en-US" dirty="0"/>
          </a:p>
        </p:txBody>
      </p:sp>
      <p:sp>
        <p:nvSpPr>
          <p:cNvPr id="2" name="Freeform 6" hidden="1">
            <a:extLst>
              <a:ext uri="{FF2B5EF4-FFF2-40B4-BE49-F238E27FC236}">
                <a16:creationId xmlns:a16="http://schemas.microsoft.com/office/drawing/2014/main" id="{11A397C2-C721-FF7C-C94A-4CBF91AABA1C}"/>
              </a:ext>
            </a:extLst>
          </p:cNvPr>
          <p:cNvSpPr/>
          <p:nvPr userDrawn="1"/>
        </p:nvSpPr>
        <p:spPr>
          <a:xfrm>
            <a:off x="812559" y="393189"/>
            <a:ext cx="10579798" cy="6071619"/>
          </a:xfrm>
          <a:custGeom>
            <a:avLst/>
            <a:gdLst>
              <a:gd name="connsiteX0" fmla="*/ 10186606 w 10579798"/>
              <a:gd name="connsiteY0" fmla="*/ 0 h 6071619"/>
              <a:gd name="connsiteX1" fmla="*/ 10579798 w 10579798"/>
              <a:gd name="connsiteY1" fmla="*/ 0 h 6071619"/>
              <a:gd name="connsiteX2" fmla="*/ 10579798 w 10579798"/>
              <a:gd name="connsiteY2" fmla="*/ 6071619 h 6071619"/>
              <a:gd name="connsiteX3" fmla="*/ 10186606 w 10579798"/>
              <a:gd name="connsiteY3" fmla="*/ 6071619 h 6071619"/>
              <a:gd name="connsiteX4" fmla="*/ 10186606 w 10579798"/>
              <a:gd name="connsiteY4" fmla="*/ 393194 h 6071619"/>
              <a:gd name="connsiteX5" fmla="*/ 393192 w 10579798"/>
              <a:gd name="connsiteY5" fmla="*/ 393194 h 6071619"/>
              <a:gd name="connsiteX6" fmla="*/ 393192 w 10579798"/>
              <a:gd name="connsiteY6" fmla="*/ 5870339 h 6071619"/>
              <a:gd name="connsiteX7" fmla="*/ 0 w 10579798"/>
              <a:gd name="connsiteY7" fmla="*/ 5870339 h 6071619"/>
              <a:gd name="connsiteX8" fmla="*/ 0 w 10579798"/>
              <a:gd name="connsiteY8" fmla="*/ 2 h 6071619"/>
              <a:gd name="connsiteX9" fmla="*/ 157401 w 10579798"/>
              <a:gd name="connsiteY9" fmla="*/ 2 h 6071619"/>
              <a:gd name="connsiteX10" fmla="*/ 393192 w 10579798"/>
              <a:gd name="connsiteY10" fmla="*/ 2 h 6071619"/>
              <a:gd name="connsiteX11" fmla="*/ 10186606 w 10579798"/>
              <a:gd name="connsiteY11" fmla="*/ 2 h 607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9798" h="6071619">
                <a:moveTo>
                  <a:pt x="10186606" y="0"/>
                </a:moveTo>
                <a:lnTo>
                  <a:pt x="10579798" y="0"/>
                </a:lnTo>
                <a:lnTo>
                  <a:pt x="10579798" y="6071619"/>
                </a:lnTo>
                <a:lnTo>
                  <a:pt x="10186606" y="6071619"/>
                </a:lnTo>
                <a:lnTo>
                  <a:pt x="10186606" y="393194"/>
                </a:lnTo>
                <a:lnTo>
                  <a:pt x="393192" y="393194"/>
                </a:lnTo>
                <a:lnTo>
                  <a:pt x="393192" y="5870339"/>
                </a:lnTo>
                <a:lnTo>
                  <a:pt x="0" y="5870339"/>
                </a:lnTo>
                <a:lnTo>
                  <a:pt x="0" y="2"/>
                </a:lnTo>
                <a:lnTo>
                  <a:pt x="157401" y="2"/>
                </a:lnTo>
                <a:lnTo>
                  <a:pt x="393192" y="2"/>
                </a:lnTo>
                <a:lnTo>
                  <a:pt x="10186606" y="2"/>
                </a:lnTo>
                <a:close/>
              </a:path>
            </a:pathLst>
          </a:custGeom>
          <a:solidFill>
            <a:schemeClr val="accent5">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552019177"/>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18" r:id="rId20"/>
    <p:sldLayoutId id="2147483919" r:id="rId21"/>
    <p:sldLayoutId id="2147483921" r:id="rId22"/>
    <p:sldLayoutId id="2147483922" r:id="rId23"/>
    <p:sldLayoutId id="2147483976" r:id="rId24"/>
    <p:sldLayoutId id="2147483923" r:id="rId25"/>
    <p:sldLayoutId id="2147483924" r:id="rId26"/>
    <p:sldLayoutId id="2147483933" r:id="rId27"/>
    <p:sldLayoutId id="2147483935" r:id="rId28"/>
    <p:sldLayoutId id="2147483936" r:id="rId29"/>
    <p:sldLayoutId id="2147483937" r:id="rId30"/>
    <p:sldLayoutId id="2147483959" r:id="rId31"/>
    <p:sldLayoutId id="2147483964" r:id="rId32"/>
    <p:sldLayoutId id="2147483969" r:id="rId33"/>
  </p:sldLayoutIdLst>
  <p:hf hd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091068"/>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 id="2147484013" r:id="rId16"/>
    <p:sldLayoutId id="2147484014" r:id="rId17"/>
    <p:sldLayoutId id="2147484015" r:id="rId18"/>
    <p:sldLayoutId id="2147484016" r:id="rId19"/>
    <p:sldLayoutId id="2147484017" r:id="rId20"/>
  </p:sldLayoutIdLst>
  <p:hf hdr="0" ftr="0" dt="0"/>
  <p:txStyles>
    <p:titleStyle>
      <a:lvl1pPr algn="l" defTabSz="914332" rtl="0" eaLnBrk="1" latinLnBrk="0" hangingPunct="1">
        <a:lnSpc>
          <a:spcPct val="80000"/>
        </a:lnSpc>
        <a:spcBef>
          <a:spcPct val="0"/>
        </a:spcBef>
        <a:buNone/>
        <a:defRPr sz="3400" b="1" kern="1200" cap="all" baseline="0">
          <a:solidFill>
            <a:schemeClr val="tx1"/>
          </a:solidFill>
          <a:latin typeface="Arial Narrow" panose="020B0606020202030204" pitchFamily="34" charset="0"/>
          <a:ea typeface="+mj-ea"/>
          <a:cs typeface="+mj-cs"/>
        </a:defRPr>
      </a:lvl1pPr>
    </p:titleStyle>
    <p:bodyStyle>
      <a:lvl1pPr marL="0" indent="0" algn="l" defTabSz="914332" rtl="0" eaLnBrk="1" latinLnBrk="0" hangingPunct="1">
        <a:lnSpc>
          <a:spcPct val="90000"/>
        </a:lnSpc>
        <a:spcBef>
          <a:spcPts val="0"/>
        </a:spcBef>
        <a:spcAft>
          <a:spcPts val="600"/>
        </a:spcAft>
        <a:buFont typeface="Arial" panose="020B0604020202020204" pitchFamily="34" charset="0"/>
        <a:buNone/>
        <a:defRPr sz="1200" kern="1200">
          <a:solidFill>
            <a:schemeClr val="tx1"/>
          </a:solidFill>
          <a:latin typeface="Arial Narrow" panose="020B0606020202030204" pitchFamily="34" charset="0"/>
          <a:ea typeface="+mn-ea"/>
          <a:cs typeface="+mn-cs"/>
        </a:defRPr>
      </a:lvl1pPr>
      <a:lvl2pPr marL="168262" indent="-111117" algn="l" defTabSz="914332" rtl="0" eaLnBrk="1" latinLnBrk="0" hangingPunct="1">
        <a:lnSpc>
          <a:spcPct val="90000"/>
        </a:lnSpc>
        <a:spcBef>
          <a:spcPts val="0"/>
        </a:spcBef>
        <a:spcAft>
          <a:spcPts val="400"/>
        </a:spcAft>
        <a:buFont typeface="Arial" panose="020B0604020202020204" pitchFamily="34" charset="0"/>
        <a:buChar char="•"/>
        <a:defRPr sz="1151" kern="1200">
          <a:solidFill>
            <a:schemeClr val="tx1"/>
          </a:solidFill>
          <a:latin typeface="Arial Narrow" panose="020B0606020202030204" pitchFamily="34" charset="0"/>
          <a:ea typeface="+mn-ea"/>
          <a:cs typeface="+mn-cs"/>
        </a:defRPr>
      </a:lvl2pPr>
      <a:lvl3pPr marL="346050" indent="-112705" algn="l" defTabSz="914332" rtl="0" eaLnBrk="1" latinLnBrk="0" hangingPunct="1">
        <a:lnSpc>
          <a:spcPct val="90000"/>
        </a:lnSpc>
        <a:spcBef>
          <a:spcPts val="0"/>
        </a:spcBef>
        <a:spcAft>
          <a:spcPts val="400"/>
        </a:spcAft>
        <a:buFont typeface="Arial Narrow" panose="020B0606020202030204" pitchFamily="34" charset="0"/>
        <a:buChar char="–"/>
        <a:defRPr sz="1151" kern="1200">
          <a:solidFill>
            <a:schemeClr val="tx1"/>
          </a:solidFill>
          <a:latin typeface="Arial Narrow" panose="020B0606020202030204" pitchFamily="34" charset="0"/>
          <a:ea typeface="+mn-ea"/>
          <a:cs typeface="+mn-cs"/>
        </a:defRPr>
      </a:lvl3pPr>
      <a:lvl4pPr marL="568282" indent="-106355" algn="l" defTabSz="914332" rtl="0" eaLnBrk="1" latinLnBrk="0" hangingPunct="1">
        <a:lnSpc>
          <a:spcPct val="90000"/>
        </a:lnSpc>
        <a:spcBef>
          <a:spcPts val="0"/>
        </a:spcBef>
        <a:spcAft>
          <a:spcPts val="400"/>
        </a:spcAft>
        <a:buFont typeface="Arial" panose="020B0604020202020204" pitchFamily="34" charset="0"/>
        <a:buChar char="•"/>
        <a:defRPr sz="1000" kern="1200">
          <a:solidFill>
            <a:schemeClr val="tx1"/>
          </a:solidFill>
          <a:latin typeface="Arial Narrow" panose="020B0606020202030204" pitchFamily="34" charset="0"/>
          <a:ea typeface="+mn-ea"/>
          <a:cs typeface="+mn-cs"/>
        </a:defRPr>
      </a:lvl4pPr>
      <a:lvl5pPr marL="798453" indent="-112705" algn="l" defTabSz="914332" rtl="0" eaLnBrk="1" latinLnBrk="0" hangingPunct="1">
        <a:lnSpc>
          <a:spcPct val="90000"/>
        </a:lnSpc>
        <a:spcBef>
          <a:spcPts val="0"/>
        </a:spcBef>
        <a:spcAft>
          <a:spcPts val="400"/>
        </a:spcAft>
        <a:buFont typeface="Arial Narrow" panose="020B0606020202030204" pitchFamily="34" charset="0"/>
        <a:buChar char="–"/>
        <a:defRPr sz="1000" kern="1200">
          <a:solidFill>
            <a:schemeClr val="tx1"/>
          </a:solidFill>
          <a:latin typeface="Arial Narrow" panose="020B0606020202030204" pitchFamily="34" charset="0"/>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640E89E-CB7C-5F9D-8880-D558358779E5}"/>
              </a:ext>
            </a:extLst>
          </p:cNvPr>
          <p:cNvSpPr>
            <a:spLocks noGrp="1"/>
          </p:cNvSpPr>
          <p:nvPr>
            <p:ph type="body" sz="quarter" idx="18"/>
          </p:nvPr>
        </p:nvSpPr>
        <p:spPr/>
        <p:txBody>
          <a:bodyPr>
            <a:normAutofit/>
          </a:bodyPr>
          <a:lstStyle/>
          <a:p>
            <a:r>
              <a:rPr lang="en-US"/>
              <a:t>Understanding key requirements for regulatory adherence</a:t>
            </a:r>
          </a:p>
        </p:txBody>
      </p:sp>
      <p:sp>
        <p:nvSpPr>
          <p:cNvPr id="11" name="Text Placeholder 10">
            <a:extLst>
              <a:ext uri="{FF2B5EF4-FFF2-40B4-BE49-F238E27FC236}">
                <a16:creationId xmlns:a16="http://schemas.microsoft.com/office/drawing/2014/main" id="{9A2C7CB5-5F53-660E-6418-0EF35FBEE1E6}"/>
              </a:ext>
            </a:extLst>
          </p:cNvPr>
          <p:cNvSpPr>
            <a:spLocks noGrp="1"/>
          </p:cNvSpPr>
          <p:nvPr>
            <p:ph type="body" sz="quarter" idx="20"/>
          </p:nvPr>
        </p:nvSpPr>
        <p:spPr/>
        <p:txBody>
          <a:bodyPr/>
          <a:lstStyle/>
          <a:p>
            <a:r>
              <a:rPr lang="en-US"/>
              <a:t>October 13, 2025</a:t>
            </a:r>
            <a:endParaRPr lang="en-US" dirty="0"/>
          </a:p>
        </p:txBody>
      </p:sp>
      <p:sp>
        <p:nvSpPr>
          <p:cNvPr id="2" name="Title 1">
            <a:extLst>
              <a:ext uri="{FF2B5EF4-FFF2-40B4-BE49-F238E27FC236}">
                <a16:creationId xmlns:a16="http://schemas.microsoft.com/office/drawing/2014/main" id="{B241D014-653E-69FC-DE3E-F0DD0FCB7104}"/>
              </a:ext>
            </a:extLst>
          </p:cNvPr>
          <p:cNvSpPr>
            <a:spLocks noGrp="1"/>
          </p:cNvSpPr>
          <p:nvPr>
            <p:ph type="ctrTitle"/>
          </p:nvPr>
        </p:nvSpPr>
        <p:spPr/>
        <p:txBody>
          <a:bodyPr anchor="b">
            <a:normAutofit fontScale="90000"/>
          </a:bodyPr>
          <a:lstStyle/>
          <a:p>
            <a:pPr>
              <a:lnSpc>
                <a:spcPct val="90000"/>
              </a:lnSpc>
            </a:pPr>
            <a:r>
              <a:rPr lang="en-US" sz="3000" dirty="0"/>
              <a:t>What all US-International Risk Managers Should Know about the BIS Affiliates (50 Percent) Rule</a:t>
            </a:r>
          </a:p>
        </p:txBody>
      </p:sp>
      <p:sp>
        <p:nvSpPr>
          <p:cNvPr id="5" name="Slide Number Placeholder 4">
            <a:extLst>
              <a:ext uri="{FF2B5EF4-FFF2-40B4-BE49-F238E27FC236}">
                <a16:creationId xmlns:a16="http://schemas.microsoft.com/office/drawing/2014/main" id="{A5D94B5A-0A95-D7A5-E4BB-EBA4A17B4974}"/>
              </a:ext>
            </a:extLst>
          </p:cNvPr>
          <p:cNvSpPr>
            <a:spLocks noGrp="1"/>
          </p:cNvSpPr>
          <p:nvPr>
            <p:ph type="sldNum" sz="quarter" idx="4294967295"/>
          </p:nvPr>
        </p:nvSpPr>
        <p:spPr>
          <a:xfrm>
            <a:off x="11863388" y="6383338"/>
            <a:ext cx="328612" cy="177800"/>
          </a:xfrm>
          <a:prstGeom prst="rect">
            <a:avLst/>
          </a:prstGeom>
        </p:spPr>
        <p:txBody>
          <a:bodyPr anchor="ctr">
            <a:normAutofit fontScale="40000" lnSpcReduction="20000"/>
          </a:bodyPr>
          <a:lstStyle/>
          <a:p>
            <a:pPr>
              <a:spcAft>
                <a:spcPts val="600"/>
              </a:spcAft>
            </a:pPr>
            <a:fld id="{CC057153-B650-4DEB-B370-79DDCFDCE934}" type="slidenum">
              <a:rPr lang="en-US" smtClean="0"/>
              <a:pPr>
                <a:spcAft>
                  <a:spcPts val="600"/>
                </a:spcAft>
              </a:pPr>
              <a:t>1</a:t>
            </a:fld>
            <a:endParaRPr lang="en-US"/>
          </a:p>
        </p:txBody>
      </p:sp>
      <p:pic>
        <p:nvPicPr>
          <p:cNvPr id="6" name="Picture 5" descr="Pen placed on top of a signature line">
            <a:extLst>
              <a:ext uri="{FF2B5EF4-FFF2-40B4-BE49-F238E27FC236}">
                <a16:creationId xmlns:a16="http://schemas.microsoft.com/office/drawing/2014/main" id="{3F71DBED-B07E-472A-9D5E-9BCBB41F22B8}"/>
              </a:ext>
            </a:extLst>
          </p:cNvPr>
          <p:cNvPicPr>
            <a:picLocks noChangeAspect="1"/>
          </p:cNvPicPr>
          <p:nvPr/>
        </p:nvPicPr>
        <p:blipFill>
          <a:blip r:embed="rId3"/>
          <a:stretch>
            <a:fillRect/>
          </a:stretch>
        </p:blipFill>
        <p:spPr>
          <a:xfrm>
            <a:off x="0" y="-1790"/>
            <a:ext cx="12191999" cy="4386011"/>
          </a:xfrm>
          <a:prstGeom prst="rect">
            <a:avLst/>
          </a:prstGeom>
          <a:noFill/>
        </p:spPr>
      </p:pic>
    </p:spTree>
    <p:extLst>
      <p:ext uri="{BB962C8B-B14F-4D97-AF65-F5344CB8AC3E}">
        <p14:creationId xmlns:p14="http://schemas.microsoft.com/office/powerpoint/2010/main" val="101629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2102B-0AEF-20B2-1263-DF7F5D9A3D13}"/>
              </a:ext>
            </a:extLst>
          </p:cNvPr>
          <p:cNvSpPr>
            <a:spLocks noGrp="1"/>
          </p:cNvSpPr>
          <p:nvPr>
            <p:ph type="title"/>
          </p:nvPr>
        </p:nvSpPr>
        <p:spPr/>
        <p:txBody>
          <a:bodyPr anchor="ctr">
            <a:normAutofit/>
          </a:bodyPr>
          <a:lstStyle/>
          <a:p>
            <a:r>
              <a:rPr lang="en-US"/>
              <a:t>Key Takeaways</a:t>
            </a:r>
          </a:p>
        </p:txBody>
      </p:sp>
      <p:sp>
        <p:nvSpPr>
          <p:cNvPr id="5" name="Slide Number Placeholder 4">
            <a:extLst>
              <a:ext uri="{FF2B5EF4-FFF2-40B4-BE49-F238E27FC236}">
                <a16:creationId xmlns:a16="http://schemas.microsoft.com/office/drawing/2014/main" id="{CBA06024-0490-C7CC-56D8-F6EE990D9AFC}"/>
              </a:ext>
            </a:extLst>
          </p:cNvPr>
          <p:cNvSpPr>
            <a:spLocks noGrp="1"/>
          </p:cNvSpPr>
          <p:nvPr>
            <p:ph type="sldNum" sz="quarter" idx="4294967295"/>
          </p:nvPr>
        </p:nvSpPr>
        <p:spPr>
          <a:xfrm>
            <a:off x="11863388" y="6383338"/>
            <a:ext cx="328612" cy="177800"/>
          </a:xfrm>
        </p:spPr>
        <p:txBody>
          <a:bodyPr anchor="ctr">
            <a:normAutofit/>
          </a:bodyPr>
          <a:lstStyle/>
          <a:p>
            <a:pPr>
              <a:spcAft>
                <a:spcPts val="600"/>
              </a:spcAft>
            </a:pPr>
            <a:fld id="{CC057153-B650-4DEB-B370-79DDCFDCE934}" type="slidenum">
              <a:rPr lang="en-US" smtClean="0"/>
              <a:pPr>
                <a:spcAft>
                  <a:spcPts val="600"/>
                </a:spcAft>
              </a:pPr>
              <a:t>10</a:t>
            </a:fld>
            <a:endParaRPr lang="en-US"/>
          </a:p>
        </p:txBody>
      </p:sp>
    </p:spTree>
    <p:extLst>
      <p:ext uri="{BB962C8B-B14F-4D97-AF65-F5344CB8AC3E}">
        <p14:creationId xmlns:p14="http://schemas.microsoft.com/office/powerpoint/2010/main" val="3186516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9AFB425-3220-ABB4-A200-D1FF8295A68C}"/>
              </a:ext>
            </a:extLst>
          </p:cNvPr>
          <p:cNvSpPr>
            <a:spLocks noGrp="1"/>
          </p:cNvSpPr>
          <p:nvPr>
            <p:ph type="sldNum" sz="quarter" idx="4"/>
          </p:nvPr>
        </p:nvSpPr>
        <p:spPr/>
        <p:txBody>
          <a:bodyPr anchor="ctr">
            <a:normAutofit/>
          </a:bodyPr>
          <a:lstStyle/>
          <a:p>
            <a:pPr>
              <a:spcAft>
                <a:spcPts val="600"/>
              </a:spcAft>
            </a:pPr>
            <a:fld id="{CC057153-B650-4DEB-B370-79DDCFDCE934}" type="slidenum">
              <a:rPr lang="en-US" smtClean="0"/>
              <a:pPr>
                <a:spcAft>
                  <a:spcPts val="600"/>
                </a:spcAft>
              </a:pPr>
              <a:t>11</a:t>
            </a:fld>
            <a:endParaRPr lang="en-US"/>
          </a:p>
        </p:txBody>
      </p:sp>
      <p:sp>
        <p:nvSpPr>
          <p:cNvPr id="2" name="Title 1">
            <a:extLst>
              <a:ext uri="{FF2B5EF4-FFF2-40B4-BE49-F238E27FC236}">
                <a16:creationId xmlns:a16="http://schemas.microsoft.com/office/drawing/2014/main" id="{5AD010B6-E927-BAC2-DA4D-1AA9EF3868E8}"/>
              </a:ext>
            </a:extLst>
          </p:cNvPr>
          <p:cNvSpPr>
            <a:spLocks noGrp="1"/>
          </p:cNvSpPr>
          <p:nvPr>
            <p:ph type="title"/>
          </p:nvPr>
        </p:nvSpPr>
        <p:spPr/>
        <p:txBody>
          <a:bodyPr anchor="t">
            <a:normAutofit/>
          </a:bodyPr>
          <a:lstStyle/>
          <a:p>
            <a:r>
              <a:rPr lang="en-US" sz="3000"/>
              <a:t>Summary of Regulatory Impact</a:t>
            </a:r>
          </a:p>
        </p:txBody>
      </p:sp>
      <p:sp>
        <p:nvSpPr>
          <p:cNvPr id="5" name="Content Placeholder 4">
            <a:extLst>
              <a:ext uri="{FF2B5EF4-FFF2-40B4-BE49-F238E27FC236}">
                <a16:creationId xmlns:a16="http://schemas.microsoft.com/office/drawing/2014/main" id="{BCFF670E-0453-7D57-43B4-C4B9E62B40D1}"/>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b="1" dirty="0"/>
              <a:t>BIS Affiliates (50 Percent) Rule</a:t>
            </a:r>
          </a:p>
          <a:p>
            <a:pPr marL="0" lvl="1" indent="0">
              <a:buFont typeface="Arial" panose="020B0604020202020204" pitchFamily="34" charset="0"/>
              <a:buNone/>
            </a:pPr>
            <a:r>
              <a:rPr dirty="0"/>
              <a:t>Entities owned 50% or more by listed owners face identical licensing requirements and restrictions under the BIS rule.</a:t>
            </a:r>
            <a:endParaRPr lang="en-US" dirty="0"/>
          </a:p>
          <a:p>
            <a:pPr marL="0" indent="0">
              <a:spcBef>
                <a:spcPts val="2500"/>
              </a:spcBef>
              <a:buFont typeface="Arial" panose="020B0604020202020204" pitchFamily="34" charset="0"/>
              <a:buNone/>
            </a:pPr>
            <a:r>
              <a:rPr lang="en-US" b="1" dirty="0"/>
              <a:t>Global Scope and Restrictions</a:t>
            </a:r>
          </a:p>
          <a:p>
            <a:pPr marL="0" lvl="1" indent="0">
              <a:buFont typeface="Arial" panose="020B0604020202020204" pitchFamily="34" charset="0"/>
              <a:buNone/>
            </a:pPr>
            <a:r>
              <a:rPr dirty="0"/>
              <a:t>The Rule applies globally, restricting license eligibility and review policies with most-restrictive rules prevailing.</a:t>
            </a:r>
            <a:endParaRPr lang="en-US" dirty="0"/>
          </a:p>
          <a:p>
            <a:pPr marL="0" indent="0">
              <a:spcBef>
                <a:spcPts val="2500"/>
              </a:spcBef>
              <a:buFont typeface="Arial" panose="020B0604020202020204" pitchFamily="34" charset="0"/>
              <a:buNone/>
            </a:pPr>
            <a:r>
              <a:rPr lang="en-US" b="1" dirty="0"/>
              <a:t>Red Flag 29 Duty</a:t>
            </a:r>
          </a:p>
          <a:p>
            <a:pPr marL="0" lvl="1" indent="0">
              <a:buFont typeface="Arial" panose="020B0604020202020204" pitchFamily="34" charset="0"/>
              <a:buNone/>
            </a:pPr>
            <a:r>
              <a:rPr dirty="0"/>
              <a:t>Companies must resolve unclear ownership percentages by obtaining BIS licenses before proceeding.</a:t>
            </a:r>
            <a:endParaRPr lang="en-US" dirty="0"/>
          </a:p>
          <a:p>
            <a:pPr marL="0" indent="0">
              <a:spcBef>
                <a:spcPts val="2500"/>
              </a:spcBef>
              <a:buFont typeface="Arial" panose="020B0604020202020204" pitchFamily="34" charset="0"/>
              <a:buNone/>
            </a:pPr>
            <a:r>
              <a:rPr lang="en-US" b="1" dirty="0"/>
              <a:t>Exclusions and Compliance</a:t>
            </a:r>
          </a:p>
          <a:p>
            <a:pPr marL="0" lvl="1" indent="0">
              <a:buFont typeface="Arial" panose="020B0604020202020204" pitchFamily="34" charset="0"/>
              <a:buNone/>
            </a:pPr>
            <a:r>
              <a:rPr dirty="0"/>
              <a:t>Exclusions require BIS End User Review Committee approval, highlighting importance of proactive compliance and ownership analysis.</a:t>
            </a:r>
            <a:endParaRPr lang="en-US" dirty="0"/>
          </a:p>
        </p:txBody>
      </p:sp>
      <p:pic>
        <p:nvPicPr>
          <p:cNvPr id="7" name="Content Placeholder 6" descr="Teamwork Gear and teamwork concept. Gears part working with Teamwork Gear.">
            <a:extLst>
              <a:ext uri="{FF2B5EF4-FFF2-40B4-BE49-F238E27FC236}">
                <a16:creationId xmlns:a16="http://schemas.microsoft.com/office/drawing/2014/main" id="{3EAC6359-F02A-43C4-9BC1-F8151FE865A4}"/>
              </a:ext>
            </a:extLst>
          </p:cNvPr>
          <p:cNvPicPr>
            <a:picLocks noGrp="1" noChangeAspect="1"/>
          </p:cNvPicPr>
          <p:nvPr>
            <p:ph idx="14"/>
          </p:nvPr>
        </p:nvPicPr>
        <p:blipFill>
          <a:blip r:embed="rId3"/>
          <a:stretch>
            <a:fillRect/>
          </a:stretch>
        </p:blipFill>
        <p:spPr>
          <a:xfrm>
            <a:off x="6245225" y="2183546"/>
            <a:ext cx="5380038" cy="3225921"/>
          </a:xfrm>
          <a:prstGeom prst="rect">
            <a:avLst/>
          </a:prstGeom>
          <a:noFill/>
        </p:spPr>
      </p:pic>
    </p:spTree>
    <p:extLst>
      <p:ext uri="{BB962C8B-B14F-4D97-AF65-F5344CB8AC3E}">
        <p14:creationId xmlns:p14="http://schemas.microsoft.com/office/powerpoint/2010/main" val="3760105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DBBE-F881-4DE8-CBE2-BC8B276945F3}"/>
              </a:ext>
            </a:extLst>
          </p:cNvPr>
          <p:cNvSpPr>
            <a:spLocks noGrp="1"/>
          </p:cNvSpPr>
          <p:nvPr>
            <p:ph type="title"/>
          </p:nvPr>
        </p:nvSpPr>
        <p:spPr/>
        <p:txBody>
          <a:bodyPr anchor="ctr">
            <a:normAutofit/>
          </a:bodyPr>
          <a:lstStyle/>
          <a:p>
            <a:r>
              <a:rPr lang="en-US"/>
              <a:t>Corporate Action Plan</a:t>
            </a:r>
          </a:p>
        </p:txBody>
      </p:sp>
      <p:sp>
        <p:nvSpPr>
          <p:cNvPr id="5" name="Slide Number Placeholder 4">
            <a:extLst>
              <a:ext uri="{FF2B5EF4-FFF2-40B4-BE49-F238E27FC236}">
                <a16:creationId xmlns:a16="http://schemas.microsoft.com/office/drawing/2014/main" id="{BB2385BD-FDA3-72DB-360D-6FA52AF13CBF}"/>
              </a:ext>
            </a:extLst>
          </p:cNvPr>
          <p:cNvSpPr>
            <a:spLocks noGrp="1"/>
          </p:cNvSpPr>
          <p:nvPr>
            <p:ph type="sldNum" sz="quarter" idx="4294967295"/>
          </p:nvPr>
        </p:nvSpPr>
        <p:spPr>
          <a:xfrm>
            <a:off x="11863388" y="6383338"/>
            <a:ext cx="328612" cy="177800"/>
          </a:xfrm>
        </p:spPr>
        <p:txBody>
          <a:bodyPr anchor="ctr">
            <a:normAutofit/>
          </a:bodyPr>
          <a:lstStyle/>
          <a:p>
            <a:pPr>
              <a:spcAft>
                <a:spcPts val="600"/>
              </a:spcAft>
            </a:pPr>
            <a:fld id="{CC057153-B650-4DEB-B370-79DDCFDCE934}" type="slidenum">
              <a:rPr lang="en-US" smtClean="0"/>
              <a:pPr>
                <a:spcAft>
                  <a:spcPts val="600"/>
                </a:spcAft>
              </a:pPr>
              <a:t>12</a:t>
            </a:fld>
            <a:endParaRPr lang="en-US"/>
          </a:p>
        </p:txBody>
      </p:sp>
    </p:spTree>
    <p:extLst>
      <p:ext uri="{BB962C8B-B14F-4D97-AF65-F5344CB8AC3E}">
        <p14:creationId xmlns:p14="http://schemas.microsoft.com/office/powerpoint/2010/main" val="3457755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690DA2F-C968-FB0A-B37E-240AF9E001F5}"/>
              </a:ext>
            </a:extLst>
          </p:cNvPr>
          <p:cNvSpPr>
            <a:spLocks noGrp="1"/>
          </p:cNvSpPr>
          <p:nvPr>
            <p:ph type="sldNum" sz="quarter" idx="4"/>
          </p:nvPr>
        </p:nvSpPr>
        <p:spPr/>
        <p:txBody>
          <a:bodyPr anchor="ctr">
            <a:normAutofit/>
          </a:bodyPr>
          <a:lstStyle/>
          <a:p>
            <a:pPr>
              <a:spcAft>
                <a:spcPts val="600"/>
              </a:spcAft>
            </a:pPr>
            <a:fld id="{CC057153-B650-4DEB-B370-79DDCFDCE934}" type="slidenum">
              <a:rPr lang="en-US" smtClean="0"/>
              <a:pPr>
                <a:spcAft>
                  <a:spcPts val="600"/>
                </a:spcAft>
              </a:pPr>
              <a:t>13</a:t>
            </a:fld>
            <a:endParaRPr lang="en-US"/>
          </a:p>
        </p:txBody>
      </p:sp>
      <p:sp>
        <p:nvSpPr>
          <p:cNvPr id="2" name="Title 1">
            <a:extLst>
              <a:ext uri="{FF2B5EF4-FFF2-40B4-BE49-F238E27FC236}">
                <a16:creationId xmlns:a16="http://schemas.microsoft.com/office/drawing/2014/main" id="{AA228A32-1CAE-3560-C1B2-436DA11E4E15}"/>
              </a:ext>
            </a:extLst>
          </p:cNvPr>
          <p:cNvSpPr>
            <a:spLocks noGrp="1"/>
          </p:cNvSpPr>
          <p:nvPr>
            <p:ph type="title"/>
          </p:nvPr>
        </p:nvSpPr>
        <p:spPr/>
        <p:txBody>
          <a:bodyPr anchor="t">
            <a:normAutofit/>
          </a:bodyPr>
          <a:lstStyle/>
          <a:p>
            <a:r>
              <a:rPr lang="en-US"/>
              <a:t>Steps for Compliance</a:t>
            </a:r>
          </a:p>
        </p:txBody>
      </p:sp>
      <p:sp>
        <p:nvSpPr>
          <p:cNvPr id="5" name="Content Placeholder 4">
            <a:extLst>
              <a:ext uri="{FF2B5EF4-FFF2-40B4-BE49-F238E27FC236}">
                <a16:creationId xmlns:a16="http://schemas.microsoft.com/office/drawing/2014/main" id="{4EFDC3B8-CC87-52DD-BBF0-423F10366964}"/>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b="1"/>
              <a:t>Ownership Mapping and Due Diligence</a:t>
            </a:r>
          </a:p>
          <a:p>
            <a:pPr marL="0" lvl="1" indent="0">
              <a:buFont typeface="Arial" panose="020B0604020202020204" pitchFamily="34" charset="0"/>
              <a:buNone/>
            </a:pPr>
            <a:r>
              <a:t>Map ownership chains and update due diligence to identify direct and indirect ownership exceeding 50 percent.</a:t>
            </a:r>
            <a:endParaRPr lang="en-US"/>
          </a:p>
          <a:p>
            <a:pPr marL="0" indent="0">
              <a:spcBef>
                <a:spcPts val="2500"/>
              </a:spcBef>
              <a:buFont typeface="Arial" panose="020B0604020202020204" pitchFamily="34" charset="0"/>
              <a:buNone/>
            </a:pPr>
            <a:r>
              <a:rPr lang="en-US" b="1"/>
              <a:t>Enhanced KYC and Escalation</a:t>
            </a:r>
          </a:p>
          <a:p>
            <a:pPr marL="0" lvl="1" indent="0">
              <a:buFont typeface="Arial" panose="020B0604020202020204" pitchFamily="34" charset="0"/>
              <a:buNone/>
            </a:pPr>
            <a:r>
              <a:t>Improve KYC workflows to include Red Flag 29 and define clear escalation for unverifiable ownership.</a:t>
            </a:r>
            <a:endParaRPr lang="en-US"/>
          </a:p>
          <a:p>
            <a:pPr marL="0" indent="0">
              <a:spcBef>
                <a:spcPts val="2500"/>
              </a:spcBef>
              <a:buFont typeface="Arial" panose="020B0604020202020204" pitchFamily="34" charset="0"/>
              <a:buNone/>
            </a:pPr>
            <a:r>
              <a:rPr lang="en-US" b="1"/>
              <a:t>Compliance Rules and Transaction Review</a:t>
            </a:r>
          </a:p>
          <a:p>
            <a:pPr marL="0" lvl="1" indent="0">
              <a:buFont typeface="Arial" panose="020B0604020202020204" pitchFamily="34" charset="0"/>
              <a:buNone/>
            </a:pPr>
            <a:r>
              <a:t>Update compliance rules and review transactions to identify affiliates and licensing needs.</a:t>
            </a:r>
            <a:endParaRPr lang="en-US"/>
          </a:p>
          <a:p>
            <a:pPr marL="0" indent="0">
              <a:spcBef>
                <a:spcPts val="2500"/>
              </a:spcBef>
              <a:buFont typeface="Arial" panose="020B0604020202020204" pitchFamily="34" charset="0"/>
              <a:buNone/>
            </a:pPr>
            <a:r>
              <a:rPr lang="en-US" b="1"/>
              <a:t>Training and Vendor Management</a:t>
            </a:r>
          </a:p>
          <a:p>
            <a:pPr marL="0" lvl="1" indent="0">
              <a:buFont typeface="Arial" panose="020B0604020202020204" pitchFamily="34" charset="0"/>
              <a:buNone/>
            </a:pPr>
            <a:r>
              <a:t>Provide training across departments and update vendor processes for ownership screening compliance.</a:t>
            </a:r>
            <a:endParaRPr lang="en-US"/>
          </a:p>
        </p:txBody>
      </p:sp>
      <p:pic>
        <p:nvPicPr>
          <p:cNvPr id="7" name="Content Placeholder 6" descr="Arrow of a compass is pointing compliance text on the compass. Arrow, compliance text and the frame of compass are metallic blue in color. Red light illuminating compass is creating a sense of tension. Black backgound. Horizontal composition with copy space. Compliance concept.">
            <a:extLst>
              <a:ext uri="{FF2B5EF4-FFF2-40B4-BE49-F238E27FC236}">
                <a16:creationId xmlns:a16="http://schemas.microsoft.com/office/drawing/2014/main" id="{D50A349A-AADC-40E4-A832-A0E58687B715}"/>
              </a:ext>
            </a:extLst>
          </p:cNvPr>
          <p:cNvPicPr>
            <a:picLocks noGrp="1" noChangeAspect="1"/>
          </p:cNvPicPr>
          <p:nvPr>
            <p:ph idx="14"/>
          </p:nvPr>
        </p:nvPicPr>
        <p:blipFill>
          <a:blip r:embed="rId3"/>
          <a:stretch>
            <a:fillRect/>
          </a:stretch>
        </p:blipFill>
        <p:spPr>
          <a:xfrm>
            <a:off x="6245225" y="2115245"/>
            <a:ext cx="5380038" cy="3362523"/>
          </a:xfrm>
          <a:prstGeom prst="rect">
            <a:avLst/>
          </a:prstGeom>
          <a:noFill/>
        </p:spPr>
      </p:pic>
    </p:spTree>
    <p:extLst>
      <p:ext uri="{BB962C8B-B14F-4D97-AF65-F5344CB8AC3E}">
        <p14:creationId xmlns:p14="http://schemas.microsoft.com/office/powerpoint/2010/main" val="1803105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9E8E-C8E4-B37E-7E3F-685555DE0CFC}"/>
              </a:ext>
            </a:extLst>
          </p:cNvPr>
          <p:cNvSpPr>
            <a:spLocks noGrp="1"/>
          </p:cNvSpPr>
          <p:nvPr>
            <p:ph type="title"/>
          </p:nvPr>
        </p:nvSpPr>
        <p:spPr/>
        <p:txBody>
          <a:bodyPr anchor="ctr">
            <a:normAutofit/>
          </a:bodyPr>
          <a:lstStyle/>
          <a:p>
            <a:r>
              <a:rPr lang="en-US"/>
              <a:t>Support and Resources</a:t>
            </a:r>
          </a:p>
        </p:txBody>
      </p:sp>
      <p:sp>
        <p:nvSpPr>
          <p:cNvPr id="5" name="Slide Number Placeholder 4">
            <a:extLst>
              <a:ext uri="{FF2B5EF4-FFF2-40B4-BE49-F238E27FC236}">
                <a16:creationId xmlns:a16="http://schemas.microsoft.com/office/drawing/2014/main" id="{5A72C198-5912-4DC6-AB58-9E7DAD99471F}"/>
              </a:ext>
            </a:extLst>
          </p:cNvPr>
          <p:cNvSpPr>
            <a:spLocks noGrp="1"/>
          </p:cNvSpPr>
          <p:nvPr>
            <p:ph type="sldNum" sz="quarter" idx="4294967295"/>
          </p:nvPr>
        </p:nvSpPr>
        <p:spPr>
          <a:xfrm>
            <a:off x="11863388" y="6383338"/>
            <a:ext cx="328612" cy="177800"/>
          </a:xfrm>
        </p:spPr>
        <p:txBody>
          <a:bodyPr anchor="ctr">
            <a:normAutofit/>
          </a:bodyPr>
          <a:lstStyle/>
          <a:p>
            <a:pPr>
              <a:spcAft>
                <a:spcPts val="600"/>
              </a:spcAft>
            </a:pPr>
            <a:fld id="{CC057153-B650-4DEB-B370-79DDCFDCE934}" type="slidenum">
              <a:rPr lang="en-US" smtClean="0"/>
              <a:pPr>
                <a:spcAft>
                  <a:spcPts val="600"/>
                </a:spcAft>
              </a:pPr>
              <a:t>14</a:t>
            </a:fld>
            <a:endParaRPr lang="en-US"/>
          </a:p>
        </p:txBody>
      </p:sp>
    </p:spTree>
    <p:extLst>
      <p:ext uri="{BB962C8B-B14F-4D97-AF65-F5344CB8AC3E}">
        <p14:creationId xmlns:p14="http://schemas.microsoft.com/office/powerpoint/2010/main" val="1183532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5B574E-B766-7F15-2125-18460E125F50}"/>
              </a:ext>
            </a:extLst>
          </p:cNvPr>
          <p:cNvSpPr>
            <a:spLocks noGrp="1"/>
          </p:cNvSpPr>
          <p:nvPr>
            <p:ph type="sldNum" sz="quarter" idx="4"/>
          </p:nvPr>
        </p:nvSpPr>
        <p:spPr/>
        <p:txBody>
          <a:bodyPr anchor="ctr">
            <a:normAutofit/>
          </a:bodyPr>
          <a:lstStyle/>
          <a:p>
            <a:pPr>
              <a:spcAft>
                <a:spcPts val="600"/>
              </a:spcAft>
            </a:pPr>
            <a:fld id="{CC057153-B650-4DEB-B370-79DDCFDCE934}" type="slidenum">
              <a:rPr lang="en-US" smtClean="0"/>
              <a:pPr>
                <a:spcAft>
                  <a:spcPts val="600"/>
                </a:spcAft>
              </a:pPr>
              <a:t>15</a:t>
            </a:fld>
            <a:endParaRPr lang="en-US"/>
          </a:p>
        </p:txBody>
      </p:sp>
      <p:sp>
        <p:nvSpPr>
          <p:cNvPr id="2" name="Title 1">
            <a:extLst>
              <a:ext uri="{FF2B5EF4-FFF2-40B4-BE49-F238E27FC236}">
                <a16:creationId xmlns:a16="http://schemas.microsoft.com/office/drawing/2014/main" id="{26DED2B5-523A-88CD-E6B3-2918F9388F98}"/>
              </a:ext>
            </a:extLst>
          </p:cNvPr>
          <p:cNvSpPr>
            <a:spLocks noGrp="1"/>
          </p:cNvSpPr>
          <p:nvPr>
            <p:ph type="title"/>
          </p:nvPr>
        </p:nvSpPr>
        <p:spPr/>
        <p:txBody>
          <a:bodyPr anchor="b">
            <a:normAutofit/>
          </a:bodyPr>
          <a:lstStyle/>
          <a:p>
            <a:r>
              <a:rPr lang="en-US"/>
              <a:t>Advisory Services</a:t>
            </a:r>
          </a:p>
        </p:txBody>
      </p:sp>
      <p:sp>
        <p:nvSpPr>
          <p:cNvPr id="5" name="Content Placeholder 4">
            <a:extLst>
              <a:ext uri="{FF2B5EF4-FFF2-40B4-BE49-F238E27FC236}">
                <a16:creationId xmlns:a16="http://schemas.microsoft.com/office/drawing/2014/main" id="{038A1942-30FC-6813-3FCE-04519D13C6A9}"/>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7069" y="1607792"/>
            <a:ext cx="7891131" cy="4377629"/>
          </a:xfrm>
        </p:spPr>
        <p:txBody>
          <a:bodyPr>
            <a:normAutofit/>
          </a:bodyPr>
          <a:lstStyle/>
          <a:p>
            <a:pPr marL="0" indent="0">
              <a:spcBef>
                <a:spcPts val="2500"/>
              </a:spcBef>
              <a:buFont typeface="Arial" panose="020B0604020202020204" pitchFamily="34" charset="0"/>
              <a:buNone/>
            </a:pPr>
            <a:r>
              <a:rPr lang="en-US" b="1" dirty="0"/>
              <a:t>Expertise in Compliance</a:t>
            </a:r>
          </a:p>
          <a:p>
            <a:pPr marL="0" lvl="1" indent="0">
              <a:buFont typeface="Arial" panose="020B0604020202020204" pitchFamily="34" charset="0"/>
              <a:buNone/>
            </a:pPr>
            <a:r>
              <a:rPr dirty="0"/>
              <a:t>Specialized advisory services help navigate the complex </a:t>
            </a:r>
            <a:r>
              <a:rPr lang="en-US" dirty="0"/>
              <a:t>Affiliates </a:t>
            </a:r>
            <a:r>
              <a:rPr dirty="0"/>
              <a:t>Rule with expert ownership diligence and risk assessments.</a:t>
            </a:r>
            <a:endParaRPr lang="en-US" dirty="0"/>
          </a:p>
          <a:p>
            <a:pPr marL="0" indent="0">
              <a:spcBef>
                <a:spcPts val="2500"/>
              </a:spcBef>
              <a:buFont typeface="Arial" panose="020B0604020202020204" pitchFamily="34" charset="0"/>
              <a:buNone/>
            </a:pPr>
            <a:r>
              <a:rPr lang="en-US" b="1" dirty="0"/>
              <a:t>Strategic License Management</a:t>
            </a:r>
          </a:p>
          <a:p>
            <a:pPr marL="0" lvl="1" indent="0">
              <a:buFont typeface="Arial" panose="020B0604020202020204" pitchFamily="34" charset="0"/>
              <a:buNone/>
            </a:pPr>
            <a:r>
              <a:rPr dirty="0"/>
              <a:t>Advisory services support license strategy development, including scoping and use of the Temporary General License (TGL).</a:t>
            </a:r>
            <a:endParaRPr lang="en-US" dirty="0"/>
          </a:p>
          <a:p>
            <a:pPr marL="0" indent="0">
              <a:spcBef>
                <a:spcPts val="2500"/>
              </a:spcBef>
              <a:buFont typeface="Arial" panose="020B0604020202020204" pitchFamily="34" charset="0"/>
              <a:buNone/>
            </a:pPr>
            <a:r>
              <a:rPr lang="en-US" b="1" dirty="0"/>
              <a:t>Regulatory Adherence Support</a:t>
            </a:r>
          </a:p>
          <a:p>
            <a:pPr marL="0" lvl="1" indent="0">
              <a:buFont typeface="Arial" panose="020B0604020202020204" pitchFamily="34" charset="0"/>
              <a:buNone/>
            </a:pPr>
            <a:r>
              <a:rPr dirty="0"/>
              <a:t>Experienced professionals assist in preparing exclusion requests and updating compliance programs to meet evolving regulations.</a:t>
            </a:r>
            <a:endParaRPr lang="en-US" dirty="0"/>
          </a:p>
          <a:p>
            <a:pPr marL="0" indent="0">
              <a:spcBef>
                <a:spcPts val="2500"/>
              </a:spcBef>
              <a:buFont typeface="Arial" panose="020B0604020202020204" pitchFamily="34" charset="0"/>
              <a:buNone/>
            </a:pPr>
            <a:r>
              <a:rPr lang="en-US" b="1" dirty="0"/>
              <a:t>Risk Minimization and Continuity</a:t>
            </a:r>
          </a:p>
          <a:p>
            <a:pPr marL="0" lvl="1" indent="0">
              <a:buFont typeface="Arial" panose="020B0604020202020204" pitchFamily="34" charset="0"/>
              <a:buNone/>
            </a:pPr>
            <a:r>
              <a:rPr dirty="0"/>
              <a:t>Partnering with advisory services minimizes risk and ensures operational continuity amid changing export control rules.</a:t>
            </a:r>
            <a:endParaRPr lang="en-US" dirty="0"/>
          </a:p>
        </p:txBody>
      </p:sp>
      <p:pic>
        <p:nvPicPr>
          <p:cNvPr id="7" name="Content Placeholder 6" descr="Business people meeting with technology in office, visual interfaces effects">
            <a:extLst>
              <a:ext uri="{FF2B5EF4-FFF2-40B4-BE49-F238E27FC236}">
                <a16:creationId xmlns:a16="http://schemas.microsoft.com/office/drawing/2014/main" id="{1704947D-A72E-4AF9-815E-E16AA68DCB54}"/>
              </a:ext>
            </a:extLst>
          </p:cNvPr>
          <p:cNvPicPr>
            <a:picLocks noGrp="1" noChangeAspect="1"/>
          </p:cNvPicPr>
          <p:nvPr>
            <p:ph type="pic" sz="quarter" idx="4294967295"/>
          </p:nvPr>
        </p:nvPicPr>
        <p:blipFill>
          <a:blip r:embed="rId3"/>
          <a:srcRect l="38519" r="38519"/>
          <a:stretch>
            <a:fillRect/>
          </a:stretch>
        </p:blipFill>
        <p:spPr>
          <a:xfrm>
            <a:off x="8861588" y="366518"/>
            <a:ext cx="2084387" cy="6049963"/>
          </a:xfrm>
          <a:prstGeom prst="rect">
            <a:avLst/>
          </a:prstGeom>
          <a:noFill/>
        </p:spPr>
      </p:pic>
    </p:spTree>
    <p:extLst>
      <p:ext uri="{BB962C8B-B14F-4D97-AF65-F5344CB8AC3E}">
        <p14:creationId xmlns:p14="http://schemas.microsoft.com/office/powerpoint/2010/main" val="20459854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1B0FB03-C858-F18F-B5ED-8D61831C6893}"/>
              </a:ext>
            </a:extLst>
          </p:cNvPr>
          <p:cNvSpPr txBox="1">
            <a:spLocks noChangeArrowheads="1"/>
          </p:cNvSpPr>
          <p:nvPr>
            <p:custDataLst>
              <p:tags r:id="rId1"/>
            </p:custDataLst>
          </p:nvPr>
        </p:nvSpPr>
        <p:spPr>
          <a:xfrm>
            <a:off x="1729479" y="4053740"/>
            <a:ext cx="5338916" cy="1117168"/>
          </a:xfrm>
          <a:prstGeom prst="rect">
            <a:avLst/>
          </a:prstGeom>
        </p:spPr>
        <p:txBody>
          <a:bodyPr>
            <a:normAutofit/>
          </a:bodyPr>
          <a:lstStyle>
            <a:defPPr>
              <a:defRPr kern="1200" smtId="4294967295"/>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b="1" dirty="0">
                <a:solidFill>
                  <a:srgbClr val="FF0000"/>
                </a:solidFill>
                <a:latin typeface="Arial Narrow" panose="020B0606020202030204" pitchFamily="34" charset="0"/>
                <a:cs typeface="Arial"/>
              </a:rPr>
              <a:t>Please contact:</a:t>
            </a:r>
          </a:p>
          <a:p>
            <a:pPr>
              <a:buNone/>
            </a:pPr>
            <a:r>
              <a:rPr lang="en-US" altLang="en-US" sz="2200" b="1" dirty="0">
                <a:solidFill>
                  <a:srgbClr val="000000"/>
                </a:solidFill>
                <a:latin typeface="Arial Narrow" panose="020B0606020202030204" pitchFamily="34" charset="0"/>
                <a:cs typeface="Arial"/>
              </a:rPr>
              <a:t>Ola Craft- ocraft@lowenstein.com</a:t>
            </a:r>
          </a:p>
        </p:txBody>
      </p:sp>
      <p:pic>
        <p:nvPicPr>
          <p:cNvPr id="3" name="Picture 4">
            <a:extLst>
              <a:ext uri="{FF2B5EF4-FFF2-40B4-BE49-F238E27FC236}">
                <a16:creationId xmlns:a16="http://schemas.microsoft.com/office/drawing/2014/main" id="{5DAB5445-EC50-0D2C-A281-68B212D6F3EC}"/>
              </a:ext>
            </a:extLst>
          </p:cNvPr>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bwMode="auto">
          <a:xfrm>
            <a:off x="8039831" y="1687092"/>
            <a:ext cx="1437155" cy="348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A02A2291-7E7C-DEA5-5982-9020D90127E5}"/>
              </a:ext>
            </a:extLst>
          </p:cNvPr>
          <p:cNvSpPr>
            <a:spLocks noGrp="1"/>
          </p:cNvSpPr>
          <p:nvPr>
            <p:ph type="title"/>
          </p:nvPr>
        </p:nvSpPr>
        <p:spPr/>
        <p:txBody>
          <a:bodyPr/>
          <a:lstStyle/>
          <a:p>
            <a:r>
              <a:rPr lang="en-US" dirty="0"/>
              <a:t>Thank</a:t>
            </a:r>
            <a:br>
              <a:rPr lang="en-US" dirty="0"/>
            </a:br>
            <a:r>
              <a:rPr lang="en-US" dirty="0"/>
              <a:t>You</a:t>
            </a:r>
          </a:p>
        </p:txBody>
      </p:sp>
    </p:spTree>
    <p:extLst>
      <p:ext uri="{BB962C8B-B14F-4D97-AF65-F5344CB8AC3E}">
        <p14:creationId xmlns:p14="http://schemas.microsoft.com/office/powerpoint/2010/main" val="610245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F0951-B37A-9C89-F324-53EC8A08A850}"/>
              </a:ext>
            </a:extLst>
          </p:cNvPr>
          <p:cNvSpPr>
            <a:spLocks noGrp="1"/>
          </p:cNvSpPr>
          <p:nvPr>
            <p:ph type="title"/>
          </p:nvPr>
        </p:nvSpPr>
        <p:spPr/>
        <p:txBody>
          <a:bodyPr anchor="ctr">
            <a:normAutofit/>
          </a:bodyPr>
          <a:lstStyle/>
          <a:p>
            <a:r>
              <a:rPr lang="en-US" dirty="0"/>
              <a:t>Overview of BIS affiliates Rule</a:t>
            </a:r>
          </a:p>
        </p:txBody>
      </p:sp>
      <p:sp>
        <p:nvSpPr>
          <p:cNvPr id="5" name="Slide Number Placeholder 4">
            <a:extLst>
              <a:ext uri="{FF2B5EF4-FFF2-40B4-BE49-F238E27FC236}">
                <a16:creationId xmlns:a16="http://schemas.microsoft.com/office/drawing/2014/main" id="{621C988D-E361-AE10-BF55-DE5B2470BD12}"/>
              </a:ext>
            </a:extLst>
          </p:cNvPr>
          <p:cNvSpPr>
            <a:spLocks noGrp="1"/>
          </p:cNvSpPr>
          <p:nvPr>
            <p:ph type="sldNum" sz="quarter" idx="4294967295"/>
          </p:nvPr>
        </p:nvSpPr>
        <p:spPr>
          <a:xfrm>
            <a:off x="11863388" y="6383338"/>
            <a:ext cx="328612" cy="177800"/>
          </a:xfrm>
        </p:spPr>
        <p:txBody>
          <a:bodyPr anchor="ctr">
            <a:normAutofit/>
          </a:bodyPr>
          <a:lstStyle/>
          <a:p>
            <a:pPr>
              <a:spcAft>
                <a:spcPts val="600"/>
              </a:spcAft>
            </a:pPr>
            <a:fld id="{CC057153-B650-4DEB-B370-79DDCFDCE934}" type="slidenum">
              <a:rPr lang="en-US" smtClean="0"/>
              <a:pPr>
                <a:spcAft>
                  <a:spcPts val="600"/>
                </a:spcAft>
              </a:pPr>
              <a:t>2</a:t>
            </a:fld>
            <a:endParaRPr lang="en-US"/>
          </a:p>
        </p:txBody>
      </p:sp>
    </p:spTree>
    <p:extLst>
      <p:ext uri="{BB962C8B-B14F-4D97-AF65-F5344CB8AC3E}">
        <p14:creationId xmlns:p14="http://schemas.microsoft.com/office/powerpoint/2010/main" val="2721175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97EC8C5-242E-2F99-B5E2-7EE08777BE08}"/>
              </a:ext>
            </a:extLst>
          </p:cNvPr>
          <p:cNvSpPr>
            <a:spLocks noGrp="1"/>
          </p:cNvSpPr>
          <p:nvPr>
            <p:ph type="sldNum" sz="quarter" idx="4"/>
          </p:nvPr>
        </p:nvSpPr>
        <p:spPr/>
        <p:txBody>
          <a:bodyPr anchor="ctr">
            <a:normAutofit/>
          </a:bodyPr>
          <a:lstStyle/>
          <a:p>
            <a:pPr>
              <a:spcAft>
                <a:spcPts val="600"/>
              </a:spcAft>
            </a:pPr>
            <a:fld id="{CC057153-B650-4DEB-B370-79DDCFDCE934}" type="slidenum">
              <a:rPr lang="en-US" smtClean="0"/>
              <a:pPr>
                <a:spcAft>
                  <a:spcPts val="600"/>
                </a:spcAft>
              </a:pPr>
              <a:t>3</a:t>
            </a:fld>
            <a:endParaRPr lang="en-US"/>
          </a:p>
        </p:txBody>
      </p:sp>
      <p:sp>
        <p:nvSpPr>
          <p:cNvPr id="2" name="Title 1">
            <a:extLst>
              <a:ext uri="{FF2B5EF4-FFF2-40B4-BE49-F238E27FC236}">
                <a16:creationId xmlns:a16="http://schemas.microsoft.com/office/drawing/2014/main" id="{549BEDE7-01BD-219C-2843-F0562FFC082C}"/>
              </a:ext>
            </a:extLst>
          </p:cNvPr>
          <p:cNvSpPr>
            <a:spLocks noGrp="1"/>
          </p:cNvSpPr>
          <p:nvPr>
            <p:ph type="title"/>
          </p:nvPr>
        </p:nvSpPr>
        <p:spPr/>
        <p:txBody>
          <a:bodyPr anchor="t">
            <a:normAutofit/>
          </a:bodyPr>
          <a:lstStyle/>
          <a:p>
            <a:r>
              <a:rPr lang="en-US" sz="3700" dirty="0"/>
              <a:t>Introduction to the BIS affiliates (50 Percent) Rule</a:t>
            </a:r>
          </a:p>
        </p:txBody>
      </p:sp>
      <p:pic>
        <p:nvPicPr>
          <p:cNvPr id="7" name="Content Placeholder 6" descr="3D illustration.">
            <a:extLst>
              <a:ext uri="{FF2B5EF4-FFF2-40B4-BE49-F238E27FC236}">
                <a16:creationId xmlns:a16="http://schemas.microsoft.com/office/drawing/2014/main" id="{E4C54DFC-9B98-48B2-A66D-80BBFDD90C94}"/>
              </a:ext>
            </a:extLst>
          </p:cNvPr>
          <p:cNvPicPr>
            <a:picLocks noGrp="1" noChangeAspect="1"/>
          </p:cNvPicPr>
          <p:nvPr>
            <p:ph idx="1"/>
          </p:nvPr>
        </p:nvPicPr>
        <p:blipFill>
          <a:blip r:embed="rId3"/>
          <a:stretch>
            <a:fillRect/>
          </a:stretch>
        </p:blipFill>
        <p:spPr>
          <a:xfrm>
            <a:off x="807569" y="1803401"/>
            <a:ext cx="5835649" cy="4376737"/>
          </a:xfrm>
          <a:prstGeom prst="rect">
            <a:avLst/>
          </a:prstGeom>
          <a:noFill/>
        </p:spPr>
      </p:pic>
      <p:sp>
        <p:nvSpPr>
          <p:cNvPr id="5" name="Content Placeholder 4">
            <a:extLst>
              <a:ext uri="{FF2B5EF4-FFF2-40B4-BE49-F238E27FC236}">
                <a16:creationId xmlns:a16="http://schemas.microsoft.com/office/drawing/2014/main" id="{36EE7BA7-ED5B-6645-0B3E-1A4FFB9AA812}"/>
              </a:ext>
            </a:extLst>
          </p:cNvPr>
          <p:cNvSpPr>
            <a:spLocks noGrp="1"/>
          </p:cNvSpPr>
          <p:nvPr>
            <p:ph sz="quarter" idx="4294967295"/>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435850" y="1828800"/>
            <a:ext cx="4756150" cy="4351338"/>
          </a:xfrm>
        </p:spPr>
        <p:txBody>
          <a:bodyPr>
            <a:normAutofit fontScale="77500" lnSpcReduction="20000"/>
          </a:bodyPr>
          <a:lstStyle/>
          <a:p>
            <a:pPr marL="0" indent="0">
              <a:spcBef>
                <a:spcPts val="2500"/>
              </a:spcBef>
              <a:buFont typeface="Arial" panose="020B0604020202020204" pitchFamily="34" charset="0"/>
              <a:buNone/>
            </a:pPr>
            <a:r>
              <a:rPr lang="en-US" b="1" dirty="0"/>
              <a:t>Overview of BIS Affiliates Rule</a:t>
            </a:r>
          </a:p>
          <a:p>
            <a:pPr marL="0" lvl="1" indent="0">
              <a:buFont typeface="Arial" panose="020B0604020202020204" pitchFamily="34" charset="0"/>
              <a:buNone/>
            </a:pPr>
            <a:r>
              <a:rPr dirty="0"/>
              <a:t>BIS extends export controls to foreign affiliates with at least 50% ownership by restricted entities, closing previous regulatory gaps.</a:t>
            </a:r>
            <a:endParaRPr lang="en-US" dirty="0"/>
          </a:p>
          <a:p>
            <a:pPr marL="0" indent="0">
              <a:spcBef>
                <a:spcPts val="2500"/>
              </a:spcBef>
              <a:buFont typeface="Arial" panose="020B0604020202020204" pitchFamily="34" charset="0"/>
              <a:buNone/>
            </a:pPr>
            <a:r>
              <a:rPr lang="en-US" b="1" dirty="0"/>
              <a:t>Alignment with OFAC Regulations</a:t>
            </a:r>
          </a:p>
          <a:p>
            <a:pPr marL="0" lvl="1" indent="0">
              <a:buFont typeface="Arial" panose="020B0604020202020204" pitchFamily="34" charset="0"/>
              <a:buNone/>
            </a:pPr>
            <a:r>
              <a:rPr dirty="0"/>
              <a:t>The rule aligns BIS practices with OFAC, enhancing consistency and enforcement in export administration.</a:t>
            </a:r>
            <a:endParaRPr lang="en-US" dirty="0"/>
          </a:p>
          <a:p>
            <a:pPr marL="0" indent="0">
              <a:spcBef>
                <a:spcPts val="2500"/>
              </a:spcBef>
              <a:buFont typeface="Arial" panose="020B0604020202020204" pitchFamily="34" charset="0"/>
              <a:buNone/>
            </a:pPr>
            <a:r>
              <a:rPr lang="en-US" b="1" dirty="0"/>
              <a:t>Impact on Due Diligence and Compliance</a:t>
            </a:r>
          </a:p>
          <a:p>
            <a:pPr marL="0" lvl="1" indent="0">
              <a:buFont typeface="Arial" panose="020B0604020202020204" pitchFamily="34" charset="0"/>
              <a:buNone/>
            </a:pPr>
            <a:r>
              <a:rPr dirty="0"/>
              <a:t>Companies must enhance due diligence in international transactions to comply with new ownership-based export controls.</a:t>
            </a:r>
            <a:endParaRPr lang="en-US" dirty="0"/>
          </a:p>
        </p:txBody>
      </p:sp>
    </p:spTree>
    <p:extLst>
      <p:ext uri="{BB962C8B-B14F-4D97-AF65-F5344CB8AC3E}">
        <p14:creationId xmlns:p14="http://schemas.microsoft.com/office/powerpoint/2010/main" val="13190429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A32B-7E87-31BE-3B05-1843BABC9F81}"/>
              </a:ext>
            </a:extLst>
          </p:cNvPr>
          <p:cNvSpPr>
            <a:spLocks noGrp="1"/>
          </p:cNvSpPr>
          <p:nvPr>
            <p:ph type="title"/>
          </p:nvPr>
        </p:nvSpPr>
        <p:spPr/>
        <p:txBody>
          <a:bodyPr anchor="ctr">
            <a:normAutofit/>
          </a:bodyPr>
          <a:lstStyle/>
          <a:p>
            <a:r>
              <a:rPr lang="en-US" sz="4600"/>
              <a:t>Regulatory Changes</a:t>
            </a:r>
          </a:p>
        </p:txBody>
      </p:sp>
      <p:sp>
        <p:nvSpPr>
          <p:cNvPr id="5" name="Slide Number Placeholder 4">
            <a:extLst>
              <a:ext uri="{FF2B5EF4-FFF2-40B4-BE49-F238E27FC236}">
                <a16:creationId xmlns:a16="http://schemas.microsoft.com/office/drawing/2014/main" id="{593B28BD-FC1A-3361-AF41-243AF63AB2FD}"/>
              </a:ext>
            </a:extLst>
          </p:cNvPr>
          <p:cNvSpPr>
            <a:spLocks noGrp="1"/>
          </p:cNvSpPr>
          <p:nvPr>
            <p:ph type="sldNum" sz="quarter" idx="4294967295"/>
          </p:nvPr>
        </p:nvSpPr>
        <p:spPr>
          <a:xfrm>
            <a:off x="11863388" y="6383338"/>
            <a:ext cx="328612" cy="177800"/>
          </a:xfrm>
        </p:spPr>
        <p:txBody>
          <a:bodyPr anchor="ctr">
            <a:normAutofit/>
          </a:bodyPr>
          <a:lstStyle/>
          <a:p>
            <a:pPr>
              <a:spcAft>
                <a:spcPts val="600"/>
              </a:spcAft>
            </a:pPr>
            <a:fld id="{CC057153-B650-4DEB-B370-79DDCFDCE934}" type="slidenum">
              <a:rPr lang="en-US" smtClean="0"/>
              <a:pPr>
                <a:spcAft>
                  <a:spcPts val="600"/>
                </a:spcAft>
              </a:pPr>
              <a:t>4</a:t>
            </a:fld>
            <a:endParaRPr lang="en-US"/>
          </a:p>
        </p:txBody>
      </p:sp>
    </p:spTree>
    <p:extLst>
      <p:ext uri="{BB962C8B-B14F-4D97-AF65-F5344CB8AC3E}">
        <p14:creationId xmlns:p14="http://schemas.microsoft.com/office/powerpoint/2010/main" val="2239687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D4CAAE-9E7D-1B98-753B-582F0B7B4516}"/>
              </a:ext>
            </a:extLst>
          </p:cNvPr>
          <p:cNvSpPr>
            <a:spLocks noGrp="1"/>
          </p:cNvSpPr>
          <p:nvPr>
            <p:ph type="sldNum" sz="quarter" idx="4"/>
          </p:nvPr>
        </p:nvSpPr>
        <p:spPr/>
        <p:txBody>
          <a:bodyPr anchor="ctr">
            <a:normAutofit/>
          </a:bodyPr>
          <a:lstStyle/>
          <a:p>
            <a:pPr>
              <a:spcAft>
                <a:spcPts val="600"/>
              </a:spcAft>
            </a:pPr>
            <a:fld id="{CC057153-B650-4DEB-B370-79DDCFDCE934}" type="slidenum">
              <a:rPr lang="en-US" smtClean="0"/>
              <a:pPr>
                <a:spcAft>
                  <a:spcPts val="600"/>
                </a:spcAft>
              </a:pPr>
              <a:t>5</a:t>
            </a:fld>
            <a:endParaRPr lang="en-US"/>
          </a:p>
        </p:txBody>
      </p:sp>
      <p:sp>
        <p:nvSpPr>
          <p:cNvPr id="2" name="Title 1">
            <a:extLst>
              <a:ext uri="{FF2B5EF4-FFF2-40B4-BE49-F238E27FC236}">
                <a16:creationId xmlns:a16="http://schemas.microsoft.com/office/drawing/2014/main" id="{A973C6BD-F240-C284-8FB4-7F2A5E284920}"/>
              </a:ext>
            </a:extLst>
          </p:cNvPr>
          <p:cNvSpPr>
            <a:spLocks noGrp="1"/>
          </p:cNvSpPr>
          <p:nvPr>
            <p:ph type="title"/>
          </p:nvPr>
        </p:nvSpPr>
        <p:spPr/>
        <p:txBody>
          <a:bodyPr anchor="t">
            <a:normAutofit/>
          </a:bodyPr>
          <a:lstStyle/>
          <a:p>
            <a:pPr>
              <a:lnSpc>
                <a:spcPct val="90000"/>
              </a:lnSpc>
            </a:pPr>
            <a:r>
              <a:rPr lang="en-US" sz="2700"/>
              <a:t>Expansion of Entity, MEU, and SDN Lists</a:t>
            </a:r>
          </a:p>
        </p:txBody>
      </p:sp>
      <p:sp>
        <p:nvSpPr>
          <p:cNvPr id="5" name="Content Placeholder 4">
            <a:extLst>
              <a:ext uri="{FF2B5EF4-FFF2-40B4-BE49-F238E27FC236}">
                <a16:creationId xmlns:a16="http://schemas.microsoft.com/office/drawing/2014/main" id="{B1D6E0EF-1C42-EB27-7F38-3CDDEBD70CDA}"/>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44278" y="1607792"/>
            <a:ext cx="6881784" cy="4377629"/>
          </a:xfrm>
        </p:spPr>
        <p:txBody>
          <a:bodyPr>
            <a:normAutofit/>
          </a:bodyPr>
          <a:lstStyle/>
          <a:p>
            <a:pPr marL="0" indent="0">
              <a:spcBef>
                <a:spcPts val="2500"/>
              </a:spcBef>
              <a:buFont typeface="Arial" panose="020B0604020202020204" pitchFamily="34" charset="0"/>
              <a:buNone/>
            </a:pPr>
            <a:r>
              <a:rPr lang="en-US" b="1" dirty="0"/>
              <a:t>Entity List Ownership Expansion</a:t>
            </a:r>
          </a:p>
          <a:p>
            <a:pPr marL="0" lvl="1" indent="0">
              <a:buFont typeface="Arial" panose="020B0604020202020204" pitchFamily="34" charset="0"/>
              <a:buNone/>
            </a:pPr>
            <a:r>
              <a:rPr dirty="0"/>
              <a:t>Entity List restrictions now apply to entities owned 50% or more by listed parties, including indirect and aggregate ownership.</a:t>
            </a:r>
            <a:endParaRPr lang="en-US" dirty="0"/>
          </a:p>
          <a:p>
            <a:pPr marL="0" indent="0">
              <a:spcBef>
                <a:spcPts val="2500"/>
              </a:spcBef>
              <a:buFont typeface="Arial" panose="020B0604020202020204" pitchFamily="34" charset="0"/>
              <a:buNone/>
            </a:pPr>
            <a:r>
              <a:rPr lang="en-US" b="1" dirty="0"/>
              <a:t>MEU List Ownership Rules</a:t>
            </a:r>
          </a:p>
          <a:p>
            <a:pPr marL="0" lvl="1" indent="0">
              <a:buFont typeface="Arial" panose="020B0604020202020204" pitchFamily="34" charset="0"/>
              <a:buNone/>
            </a:pPr>
            <a:r>
              <a:rPr dirty="0"/>
              <a:t>MEU List entities follow the same 50 percent ownership standard with limited license exceptions for certain government activities.</a:t>
            </a:r>
            <a:endParaRPr lang="en-US" dirty="0"/>
          </a:p>
          <a:p>
            <a:pPr marL="0" indent="0">
              <a:spcBef>
                <a:spcPts val="2500"/>
              </a:spcBef>
              <a:buFont typeface="Arial" panose="020B0604020202020204" pitchFamily="34" charset="0"/>
              <a:buNone/>
            </a:pPr>
            <a:r>
              <a:rPr lang="en-US" b="1" dirty="0"/>
              <a:t>SDN List 50 Percent Rule</a:t>
            </a:r>
          </a:p>
          <a:p>
            <a:pPr marL="0" lvl="1" indent="0">
              <a:buFont typeface="Arial" panose="020B0604020202020204" pitchFamily="34" charset="0"/>
              <a:buNone/>
            </a:pPr>
            <a:r>
              <a:rPr dirty="0"/>
              <a:t>BIS applies the 50 percent ownership rule to SDN programs, enforcing the most restrictive ownership regulations across lists.</a:t>
            </a:r>
            <a:endParaRPr lang="en-US" dirty="0"/>
          </a:p>
          <a:p>
            <a:pPr marL="0" indent="0">
              <a:spcBef>
                <a:spcPts val="2500"/>
              </a:spcBef>
              <a:buFont typeface="Arial" panose="020B0604020202020204" pitchFamily="34" charset="0"/>
              <a:buNone/>
            </a:pPr>
            <a:r>
              <a:rPr lang="en-US" b="1" dirty="0"/>
              <a:t>Red Flag 29 and Guidance Updates</a:t>
            </a:r>
          </a:p>
          <a:p>
            <a:pPr marL="0" lvl="1" indent="0">
              <a:buFont typeface="Arial" panose="020B0604020202020204" pitchFamily="34" charset="0"/>
              <a:buNone/>
            </a:pPr>
            <a:r>
              <a:rPr dirty="0"/>
              <a:t>New Red Flag 29 requires resolution or licensing when ownership percentages are unclear, supported by updated guidance documents.</a:t>
            </a:r>
            <a:endParaRPr lang="en-US" dirty="0"/>
          </a:p>
        </p:txBody>
      </p:sp>
      <p:pic>
        <p:nvPicPr>
          <p:cNvPr id="7" name="Content Placeholder 6" descr="&quot;COMPLIANCE&quot;key,notebook,tablet on isolated background">
            <a:extLst>
              <a:ext uri="{FF2B5EF4-FFF2-40B4-BE49-F238E27FC236}">
                <a16:creationId xmlns:a16="http://schemas.microsoft.com/office/drawing/2014/main" id="{8B404F60-9BA3-4049-944A-793FBE34C278}"/>
              </a:ext>
            </a:extLst>
          </p:cNvPr>
          <p:cNvPicPr>
            <a:picLocks noGrp="1" noChangeAspect="1"/>
          </p:cNvPicPr>
          <p:nvPr>
            <p:ph type="pic" sz="quarter" idx="4294967295"/>
          </p:nvPr>
        </p:nvPicPr>
        <p:blipFill>
          <a:blip r:embed="rId3"/>
          <a:srcRect l="12720" r="12720"/>
          <a:stretch>
            <a:fillRect/>
          </a:stretch>
        </p:blipFill>
        <p:spPr>
          <a:xfrm>
            <a:off x="225287" y="1977331"/>
            <a:ext cx="4070350" cy="3638550"/>
          </a:xfrm>
          <a:prstGeom prst="rect">
            <a:avLst/>
          </a:prstGeom>
          <a:noFill/>
        </p:spPr>
      </p:pic>
    </p:spTree>
    <p:extLst>
      <p:ext uri="{BB962C8B-B14F-4D97-AF65-F5344CB8AC3E}">
        <p14:creationId xmlns:p14="http://schemas.microsoft.com/office/powerpoint/2010/main" val="824416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A9C2F-CBB7-5B65-07AE-0FCDC059B6F3}"/>
              </a:ext>
            </a:extLst>
          </p:cNvPr>
          <p:cNvSpPr>
            <a:spLocks noGrp="1"/>
          </p:cNvSpPr>
          <p:nvPr>
            <p:ph type="title"/>
          </p:nvPr>
        </p:nvSpPr>
        <p:spPr/>
        <p:txBody>
          <a:bodyPr anchor="ctr">
            <a:normAutofit/>
          </a:bodyPr>
          <a:lstStyle/>
          <a:p>
            <a:r>
              <a:rPr lang="en-US" sz="3500"/>
              <a:t>Implementation Timeline</a:t>
            </a:r>
          </a:p>
        </p:txBody>
      </p:sp>
      <p:sp>
        <p:nvSpPr>
          <p:cNvPr id="5" name="Slide Number Placeholder 4">
            <a:extLst>
              <a:ext uri="{FF2B5EF4-FFF2-40B4-BE49-F238E27FC236}">
                <a16:creationId xmlns:a16="http://schemas.microsoft.com/office/drawing/2014/main" id="{C134F5B1-A5D3-68D1-E693-ACAA0DC85316}"/>
              </a:ext>
            </a:extLst>
          </p:cNvPr>
          <p:cNvSpPr>
            <a:spLocks noGrp="1"/>
          </p:cNvSpPr>
          <p:nvPr>
            <p:ph type="sldNum" sz="quarter" idx="4294967295"/>
          </p:nvPr>
        </p:nvSpPr>
        <p:spPr>
          <a:xfrm>
            <a:off x="11863388" y="6383338"/>
            <a:ext cx="328612" cy="177800"/>
          </a:xfrm>
        </p:spPr>
        <p:txBody>
          <a:bodyPr anchor="ctr">
            <a:normAutofit/>
          </a:bodyPr>
          <a:lstStyle/>
          <a:p>
            <a:pPr>
              <a:spcAft>
                <a:spcPts val="600"/>
              </a:spcAft>
            </a:pPr>
            <a:fld id="{CC057153-B650-4DEB-B370-79DDCFDCE934}" type="slidenum">
              <a:rPr lang="en-US" smtClean="0"/>
              <a:pPr>
                <a:spcAft>
                  <a:spcPts val="600"/>
                </a:spcAft>
              </a:pPr>
              <a:t>6</a:t>
            </a:fld>
            <a:endParaRPr lang="en-US"/>
          </a:p>
        </p:txBody>
      </p:sp>
    </p:spTree>
    <p:extLst>
      <p:ext uri="{BB962C8B-B14F-4D97-AF65-F5344CB8AC3E}">
        <p14:creationId xmlns:p14="http://schemas.microsoft.com/office/powerpoint/2010/main" val="593399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B2435FD-19B2-ADBB-EFE6-E7AAEEEC892F}"/>
              </a:ext>
            </a:extLst>
          </p:cNvPr>
          <p:cNvSpPr>
            <a:spLocks noGrp="1"/>
          </p:cNvSpPr>
          <p:nvPr>
            <p:ph type="sldNum" sz="quarter" idx="4"/>
          </p:nvPr>
        </p:nvSpPr>
        <p:spPr/>
        <p:txBody>
          <a:bodyPr anchor="ctr">
            <a:normAutofit/>
          </a:bodyPr>
          <a:lstStyle/>
          <a:p>
            <a:pPr>
              <a:spcAft>
                <a:spcPts val="600"/>
              </a:spcAft>
            </a:pPr>
            <a:fld id="{CC057153-B650-4DEB-B370-79DDCFDCE934}" type="slidenum">
              <a:rPr lang="en-US" smtClean="0"/>
              <a:pPr>
                <a:spcAft>
                  <a:spcPts val="600"/>
                </a:spcAft>
              </a:pPr>
              <a:t>7</a:t>
            </a:fld>
            <a:endParaRPr lang="en-US"/>
          </a:p>
        </p:txBody>
      </p:sp>
      <p:sp>
        <p:nvSpPr>
          <p:cNvPr id="2" name="Title 1">
            <a:extLst>
              <a:ext uri="{FF2B5EF4-FFF2-40B4-BE49-F238E27FC236}">
                <a16:creationId xmlns:a16="http://schemas.microsoft.com/office/drawing/2014/main" id="{8AECC951-A4DA-B4CF-1855-8505B154D4AE}"/>
              </a:ext>
            </a:extLst>
          </p:cNvPr>
          <p:cNvSpPr>
            <a:spLocks noGrp="1"/>
          </p:cNvSpPr>
          <p:nvPr>
            <p:ph type="title"/>
          </p:nvPr>
        </p:nvSpPr>
        <p:spPr/>
        <p:txBody>
          <a:bodyPr anchor="b">
            <a:normAutofit/>
          </a:bodyPr>
          <a:lstStyle/>
          <a:p>
            <a:pPr>
              <a:lnSpc>
                <a:spcPct val="90000"/>
              </a:lnSpc>
            </a:pPr>
            <a:r>
              <a:rPr lang="en-US" sz="3000" dirty="0"/>
              <a:t>Effective Dates and Comment Period</a:t>
            </a:r>
          </a:p>
        </p:txBody>
      </p:sp>
      <p:sp>
        <p:nvSpPr>
          <p:cNvPr id="5" name="Content Placeholder 4">
            <a:extLst>
              <a:ext uri="{FF2B5EF4-FFF2-40B4-BE49-F238E27FC236}">
                <a16:creationId xmlns:a16="http://schemas.microsoft.com/office/drawing/2014/main" id="{710A12D1-438F-19A3-9607-4EA0A3EEE0B1}"/>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b="1" dirty="0"/>
              <a:t>Rule Effective Date</a:t>
            </a:r>
          </a:p>
          <a:p>
            <a:pPr marL="0" lvl="1" indent="0">
              <a:buFont typeface="Arial" panose="020B0604020202020204" pitchFamily="34" charset="0"/>
              <a:buNone/>
            </a:pPr>
            <a:r>
              <a:rPr dirty="0"/>
              <a:t>The BIS </a:t>
            </a:r>
            <a:r>
              <a:rPr lang="en-US" dirty="0"/>
              <a:t>Affiliates </a:t>
            </a:r>
            <a:r>
              <a:rPr dirty="0"/>
              <a:t>Rule became effective on September 29 upon public inspection filing, initiating compliance requirements.</a:t>
            </a:r>
            <a:endParaRPr lang="en-US" dirty="0"/>
          </a:p>
          <a:p>
            <a:pPr marL="0" indent="0">
              <a:spcBef>
                <a:spcPts val="2500"/>
              </a:spcBef>
              <a:buFont typeface="Arial" panose="020B0604020202020204" pitchFamily="34" charset="0"/>
              <a:buNone/>
            </a:pPr>
            <a:r>
              <a:rPr lang="en-US" b="1" dirty="0"/>
              <a:t>Temporary General License Duration</a:t>
            </a:r>
          </a:p>
          <a:p>
            <a:pPr marL="0" lvl="1" indent="0">
              <a:buFont typeface="Arial" panose="020B0604020202020204" pitchFamily="34" charset="0"/>
              <a:buNone/>
            </a:pPr>
            <a:r>
              <a:rPr dirty="0"/>
              <a:t>The Temporary General License is valid for 60 days after September 30 Federal Register publication, allowing adjustment time</a:t>
            </a:r>
            <a:r>
              <a:rPr lang="en-US" dirty="0"/>
              <a:t> for certain transactions</a:t>
            </a:r>
            <a:r>
              <a:rPr dirty="0"/>
              <a:t>.</a:t>
            </a:r>
            <a:endParaRPr lang="en-US" dirty="0"/>
          </a:p>
          <a:p>
            <a:pPr marL="0" indent="0">
              <a:spcBef>
                <a:spcPts val="2500"/>
              </a:spcBef>
              <a:buFont typeface="Arial" panose="020B0604020202020204" pitchFamily="34" charset="0"/>
              <a:buNone/>
            </a:pPr>
            <a:r>
              <a:rPr lang="en-US" b="1" dirty="0"/>
              <a:t>Comment Period for Stakeholders</a:t>
            </a:r>
          </a:p>
          <a:p>
            <a:pPr marL="0" lvl="1" indent="0">
              <a:buFont typeface="Arial" panose="020B0604020202020204" pitchFamily="34" charset="0"/>
              <a:buNone/>
            </a:pPr>
            <a:r>
              <a:rPr dirty="0"/>
              <a:t>A 30-day comment period allows stakeholders to submit feedback starting from the public inspection filing date.</a:t>
            </a:r>
            <a:endParaRPr lang="en-US" dirty="0"/>
          </a:p>
          <a:p>
            <a:pPr marL="0" indent="0">
              <a:spcBef>
                <a:spcPts val="2500"/>
              </a:spcBef>
              <a:buFont typeface="Arial" panose="020B0604020202020204" pitchFamily="34" charset="0"/>
              <a:buNone/>
            </a:pPr>
            <a:r>
              <a:rPr lang="en-US" b="1" dirty="0"/>
              <a:t>Compliance Priorities</a:t>
            </a:r>
          </a:p>
          <a:p>
            <a:pPr marL="0" lvl="1" indent="0">
              <a:buFont typeface="Arial" panose="020B0604020202020204" pitchFamily="34" charset="0"/>
              <a:buNone/>
            </a:pPr>
            <a:r>
              <a:rPr dirty="0"/>
              <a:t>Organizations must review transactions and affiliates to ensure compliance and avoid regulatory violations or penalties.</a:t>
            </a:r>
            <a:endParaRPr lang="en-US" dirty="0"/>
          </a:p>
        </p:txBody>
      </p:sp>
      <p:pic>
        <p:nvPicPr>
          <p:cNvPr id="12" name="Picture Placeholder 11" descr="A person and person working on a clock&#10;&#10;AI-generated content may be incorrect.">
            <a:extLst>
              <a:ext uri="{FF2B5EF4-FFF2-40B4-BE49-F238E27FC236}">
                <a16:creationId xmlns:a16="http://schemas.microsoft.com/office/drawing/2014/main" id="{A9BD7B98-631A-A37E-842F-DE0074BD475E}"/>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6142" r="16142"/>
          <a:stretch>
            <a:fillRect/>
          </a:stretch>
        </p:blipFill>
        <p:spPr>
          <a:xfrm>
            <a:off x="8093075" y="400050"/>
            <a:ext cx="4098925" cy="6053138"/>
          </a:xfrm>
          <a:noFill/>
        </p:spPr>
      </p:pic>
      <p:sp>
        <p:nvSpPr>
          <p:cNvPr id="17" name="Footer Placeholder 2">
            <a:extLst>
              <a:ext uri="{FF2B5EF4-FFF2-40B4-BE49-F238E27FC236}">
                <a16:creationId xmlns:a16="http://schemas.microsoft.com/office/drawing/2014/main" id="{2C264A57-4B1C-7B20-100F-6FEC60144ADD}"/>
              </a:ext>
            </a:extLst>
          </p:cNvPr>
          <p:cNvSpPr>
            <a:spLocks noGrp="1"/>
          </p:cNvSpPr>
          <p:nvPr>
            <p:ph type="ftr" sz="quarter" idx="4294967295"/>
          </p:nvPr>
        </p:nvSpPr>
        <p:spPr>
          <a:xfrm>
            <a:off x="0" y="0"/>
            <a:ext cx="0" cy="0"/>
          </a:xfrm>
        </p:spPr>
        <p:txBody>
          <a:bodyPr anchor="ctr">
            <a:normAutofit fontScale="25000" lnSpcReduction="20000"/>
          </a:bodyPr>
          <a:lstStyle/>
          <a:p>
            <a:pPr>
              <a:spcAft>
                <a:spcPts val="600"/>
              </a:spcAft>
            </a:pPr>
            <a:r>
              <a:rPr lang="en-US"/>
              <a:t>SAMPLE FOOTER TEXT</a:t>
            </a:r>
          </a:p>
        </p:txBody>
      </p:sp>
    </p:spTree>
    <p:extLst>
      <p:ext uri="{BB962C8B-B14F-4D97-AF65-F5344CB8AC3E}">
        <p14:creationId xmlns:p14="http://schemas.microsoft.com/office/powerpoint/2010/main" val="2107684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E2F4-2011-785F-5F8C-E86B12AE4046}"/>
              </a:ext>
            </a:extLst>
          </p:cNvPr>
          <p:cNvSpPr>
            <a:spLocks noGrp="1"/>
          </p:cNvSpPr>
          <p:nvPr>
            <p:ph type="title"/>
          </p:nvPr>
        </p:nvSpPr>
        <p:spPr/>
        <p:txBody>
          <a:bodyPr anchor="ctr">
            <a:normAutofit/>
          </a:bodyPr>
          <a:lstStyle/>
          <a:p>
            <a:r>
              <a:rPr lang="en-US" sz="4300"/>
              <a:t>Compliance Implications</a:t>
            </a:r>
          </a:p>
        </p:txBody>
      </p:sp>
      <p:sp>
        <p:nvSpPr>
          <p:cNvPr id="5" name="Slide Number Placeholder 4">
            <a:extLst>
              <a:ext uri="{FF2B5EF4-FFF2-40B4-BE49-F238E27FC236}">
                <a16:creationId xmlns:a16="http://schemas.microsoft.com/office/drawing/2014/main" id="{C26A7094-5E5E-1B89-92BD-233E3F7BD98D}"/>
              </a:ext>
            </a:extLst>
          </p:cNvPr>
          <p:cNvSpPr>
            <a:spLocks noGrp="1"/>
          </p:cNvSpPr>
          <p:nvPr>
            <p:ph type="sldNum" sz="quarter" idx="4294967295"/>
          </p:nvPr>
        </p:nvSpPr>
        <p:spPr>
          <a:xfrm>
            <a:off x="11863388" y="6383338"/>
            <a:ext cx="328612" cy="177800"/>
          </a:xfrm>
        </p:spPr>
        <p:txBody>
          <a:bodyPr anchor="ctr">
            <a:normAutofit/>
          </a:bodyPr>
          <a:lstStyle/>
          <a:p>
            <a:pPr>
              <a:spcAft>
                <a:spcPts val="600"/>
              </a:spcAft>
            </a:pPr>
            <a:fld id="{CC057153-B650-4DEB-B370-79DDCFDCE934}" type="slidenum">
              <a:rPr lang="en-US" smtClean="0"/>
              <a:pPr>
                <a:spcAft>
                  <a:spcPts val="600"/>
                </a:spcAft>
              </a:pPr>
              <a:t>8</a:t>
            </a:fld>
            <a:endParaRPr lang="en-US"/>
          </a:p>
        </p:txBody>
      </p:sp>
    </p:spTree>
    <p:extLst>
      <p:ext uri="{BB962C8B-B14F-4D97-AF65-F5344CB8AC3E}">
        <p14:creationId xmlns:p14="http://schemas.microsoft.com/office/powerpoint/2010/main" val="3966463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A3CEE4B-34CF-2507-BF6F-CE2A1A54A0DF}"/>
              </a:ext>
            </a:extLst>
          </p:cNvPr>
          <p:cNvSpPr>
            <a:spLocks noGrp="1"/>
          </p:cNvSpPr>
          <p:nvPr>
            <p:ph type="sldNum" sz="quarter" idx="4"/>
          </p:nvPr>
        </p:nvSpPr>
        <p:spPr/>
        <p:txBody>
          <a:bodyPr anchor="ctr">
            <a:normAutofit/>
          </a:bodyPr>
          <a:lstStyle/>
          <a:p>
            <a:pPr>
              <a:spcAft>
                <a:spcPts val="600"/>
              </a:spcAft>
            </a:pPr>
            <a:fld id="{CC057153-B650-4DEB-B370-79DDCFDCE934}" type="slidenum">
              <a:rPr lang="en-US" smtClean="0"/>
              <a:pPr>
                <a:spcAft>
                  <a:spcPts val="600"/>
                </a:spcAft>
              </a:pPr>
              <a:t>9</a:t>
            </a:fld>
            <a:endParaRPr lang="en-US"/>
          </a:p>
        </p:txBody>
      </p:sp>
      <p:sp>
        <p:nvSpPr>
          <p:cNvPr id="2" name="Title 1">
            <a:extLst>
              <a:ext uri="{FF2B5EF4-FFF2-40B4-BE49-F238E27FC236}">
                <a16:creationId xmlns:a16="http://schemas.microsoft.com/office/drawing/2014/main" id="{542C2CA5-47EE-A630-F76A-011804B426D0}"/>
              </a:ext>
            </a:extLst>
          </p:cNvPr>
          <p:cNvSpPr>
            <a:spLocks noGrp="1"/>
          </p:cNvSpPr>
          <p:nvPr>
            <p:ph type="title"/>
          </p:nvPr>
        </p:nvSpPr>
        <p:spPr/>
        <p:txBody>
          <a:bodyPr anchor="t">
            <a:normAutofit/>
          </a:bodyPr>
          <a:lstStyle/>
          <a:p>
            <a:r>
              <a:rPr lang="en-US"/>
              <a:t>Due Diligence and Liability</a:t>
            </a:r>
          </a:p>
        </p:txBody>
      </p:sp>
      <p:sp>
        <p:nvSpPr>
          <p:cNvPr id="5" name="Content Placeholder 4">
            <a:extLst>
              <a:ext uri="{FF2B5EF4-FFF2-40B4-BE49-F238E27FC236}">
                <a16:creationId xmlns:a16="http://schemas.microsoft.com/office/drawing/2014/main" id="{A350544A-5358-FEE6-0C14-E489428CDB7A}"/>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lnSpcReduction="10000"/>
          </a:bodyPr>
          <a:lstStyle/>
          <a:p>
            <a:pPr marL="0" indent="0">
              <a:spcBef>
                <a:spcPts val="2500"/>
              </a:spcBef>
              <a:buFont typeface="Arial" panose="020B0604020202020204" pitchFamily="34" charset="0"/>
              <a:buNone/>
            </a:pPr>
            <a:r>
              <a:rPr lang="en-US" b="1"/>
              <a:t>Enhanced Ownership Due Diligence</a:t>
            </a:r>
          </a:p>
          <a:p>
            <a:pPr marL="0" lvl="1" indent="0">
              <a:buFont typeface="Arial" panose="020B0604020202020204" pitchFamily="34" charset="0"/>
              <a:buNone/>
            </a:pPr>
            <a:r>
              <a:t>The BIS 50 Percent Rule requires companies to perform ownership aggregation analysis for compliance beyond the Consolidated Screening List.</a:t>
            </a:r>
            <a:endParaRPr lang="en-US"/>
          </a:p>
          <a:p>
            <a:pPr marL="0" indent="0">
              <a:spcBef>
                <a:spcPts val="2500"/>
              </a:spcBef>
              <a:buFont typeface="Arial" panose="020B0604020202020204" pitchFamily="34" charset="0"/>
              <a:buNone/>
            </a:pPr>
            <a:r>
              <a:rPr lang="en-US" b="1"/>
              <a:t>Strict Liability and Duty to Inquire</a:t>
            </a:r>
          </a:p>
          <a:p>
            <a:pPr marL="0" lvl="1" indent="0">
              <a:buFont typeface="Arial" panose="020B0604020202020204" pitchFamily="34" charset="0"/>
              <a:buNone/>
            </a:pPr>
            <a:r>
              <a:t>Companies face strict liability and must investigate listed owners before proceeding with transactions to avoid violations.</a:t>
            </a:r>
            <a:endParaRPr lang="en-US"/>
          </a:p>
          <a:p>
            <a:pPr marL="0" indent="0">
              <a:spcBef>
                <a:spcPts val="2500"/>
              </a:spcBef>
              <a:buFont typeface="Arial" panose="020B0604020202020204" pitchFamily="34" charset="0"/>
              <a:buNone/>
            </a:pPr>
            <a:r>
              <a:rPr lang="en-US" b="1"/>
              <a:t>Adapting Compliance Programs</a:t>
            </a:r>
          </a:p>
          <a:p>
            <a:pPr marL="0" lvl="1" indent="0">
              <a:buFont typeface="Arial" panose="020B0604020202020204" pitchFamily="34" charset="0"/>
              <a:buNone/>
            </a:pPr>
            <a:r>
              <a:t>Existing OFAC 50 Percent Rule programs must incorporate EAR-specific rules like FDP, deemed exports, and the most-restrictive list rule.</a:t>
            </a:r>
            <a:endParaRPr lang="en-US"/>
          </a:p>
          <a:p>
            <a:pPr marL="0" indent="0">
              <a:spcBef>
                <a:spcPts val="2500"/>
              </a:spcBef>
              <a:buFont typeface="Arial" panose="020B0604020202020204" pitchFamily="34" charset="0"/>
              <a:buNone/>
            </a:pPr>
            <a:r>
              <a:rPr lang="en-US" b="1"/>
              <a:t>Comprehensive Protocol Review</a:t>
            </a:r>
          </a:p>
          <a:p>
            <a:pPr marL="0" lvl="1" indent="0">
              <a:buFont typeface="Arial" panose="020B0604020202020204" pitchFamily="34" charset="0"/>
              <a:buNone/>
            </a:pPr>
            <a:r>
              <a:t>Companies need to review and integrate new workflows to meet updated regulations and ensure full compliance.</a:t>
            </a:r>
            <a:endParaRPr lang="en-US"/>
          </a:p>
        </p:txBody>
      </p:sp>
      <p:pic>
        <p:nvPicPr>
          <p:cNvPr id="7" name="Content Placeholder 6" descr="The word &quot;Compliance&quot; is printed on a torn piece of paper that sits on top of a magnifying glass which sits on a blue background. The image is created using a very shallow depth of field.">
            <a:extLst>
              <a:ext uri="{FF2B5EF4-FFF2-40B4-BE49-F238E27FC236}">
                <a16:creationId xmlns:a16="http://schemas.microsoft.com/office/drawing/2014/main" id="{AC50E359-6696-4B06-B0D5-F902BEDCFCD5}"/>
              </a:ext>
            </a:extLst>
          </p:cNvPr>
          <p:cNvPicPr>
            <a:picLocks noGrp="1" noChangeAspect="1"/>
          </p:cNvPicPr>
          <p:nvPr>
            <p:ph idx="14"/>
          </p:nvPr>
        </p:nvPicPr>
        <p:blipFill>
          <a:blip r:embed="rId3"/>
          <a:stretch>
            <a:fillRect/>
          </a:stretch>
        </p:blipFill>
        <p:spPr>
          <a:xfrm>
            <a:off x="6245225" y="2003598"/>
            <a:ext cx="5380038" cy="3585816"/>
          </a:xfrm>
          <a:prstGeom prst="rect">
            <a:avLst/>
          </a:prstGeom>
          <a:noFill/>
        </p:spPr>
      </p:pic>
    </p:spTree>
    <p:extLst>
      <p:ext uri="{BB962C8B-B14F-4D97-AF65-F5344CB8AC3E}">
        <p14:creationId xmlns:p14="http://schemas.microsoft.com/office/powerpoint/2010/main" val="512424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27"/>
</p:tagLst>
</file>

<file path=ppt/tags/tag2.xml><?xml version="1.0" encoding="utf-8"?>
<p:tagLst xmlns:a="http://schemas.openxmlformats.org/drawingml/2006/main" xmlns:r="http://schemas.openxmlformats.org/officeDocument/2006/relationships" xmlns:p="http://schemas.openxmlformats.org/presentationml/2006/main">
  <p:tag name="AS_UNIQUEID" val="28"/>
</p:tagLst>
</file>

<file path=ppt/theme/theme1.xml><?xml version="1.0" encoding="utf-8"?>
<a:theme xmlns:a="http://schemas.openxmlformats.org/drawingml/2006/main" name="Default Theme">
  <a:themeElements>
    <a:clrScheme name="Lowenstein color palette">
      <a:dk1>
        <a:srgbClr val="000000"/>
      </a:dk1>
      <a:lt1>
        <a:srgbClr val="FFFFFF"/>
      </a:lt1>
      <a:dk2>
        <a:srgbClr val="555454"/>
      </a:dk2>
      <a:lt2>
        <a:srgbClr val="FFFFFF"/>
      </a:lt2>
      <a:accent1>
        <a:srgbClr val="EC0029"/>
      </a:accent1>
      <a:accent2>
        <a:srgbClr val="1580C3"/>
      </a:accent2>
      <a:accent3>
        <a:srgbClr val="614577"/>
      </a:accent3>
      <a:accent4>
        <a:srgbClr val="AFAFAF"/>
      </a:accent4>
      <a:accent5>
        <a:srgbClr val="565657"/>
      </a:accent5>
      <a:accent6>
        <a:srgbClr val="000000"/>
      </a:accent6>
      <a:hlink>
        <a:srgbClr val="EC002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605473BA-4D8C-4C75-8B2D-6508BBA5CB11}" vid="{9549C34F-B4B9-4F88-A990-546275C37070}"/>
    </a:ext>
  </a:extLst>
</a:theme>
</file>

<file path=ppt/theme/theme2.xml><?xml version="1.0" encoding="utf-8"?>
<a:theme xmlns:a="http://schemas.openxmlformats.org/drawingml/2006/main" name="Intermediate Slides">
  <a:themeElements>
    <a:clrScheme name="Lowenstein color palette">
      <a:dk1>
        <a:srgbClr val="000000"/>
      </a:dk1>
      <a:lt1>
        <a:srgbClr val="FFFFFF"/>
      </a:lt1>
      <a:dk2>
        <a:srgbClr val="555454"/>
      </a:dk2>
      <a:lt2>
        <a:srgbClr val="FFFFFF"/>
      </a:lt2>
      <a:accent1>
        <a:srgbClr val="EC0029"/>
      </a:accent1>
      <a:accent2>
        <a:srgbClr val="1580C3"/>
      </a:accent2>
      <a:accent3>
        <a:srgbClr val="614577"/>
      </a:accent3>
      <a:accent4>
        <a:srgbClr val="AFAFAF"/>
      </a:accent4>
      <a:accent5>
        <a:srgbClr val="565657"/>
      </a:accent5>
      <a:accent6>
        <a:srgbClr val="000000"/>
      </a:accent6>
      <a:hlink>
        <a:srgbClr val="EC0028"/>
      </a:hlink>
      <a:folHlink>
        <a:srgbClr val="000000"/>
      </a:folHlink>
    </a:clrScheme>
    <a:fontScheme name="Custom 48">
      <a:majorFont>
        <a:latin typeface="Arial Narrow"/>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owenstein Pitch Template 20220629 mp REV" id="{A7D8BADD-CC5D-A944-9592-20FBD444574F}" vid="{2DF5C503-D583-A54E-8C6A-6FC9B658A2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item4.xml><?xml version="1.0" encoding="utf-8"?>
<properties xmlns="http://www.imanage.com/work/xmlschema">
  <documentid>LS!316332626.1</documentid>
  <senderid>CRAF6555</senderid>
  <senderemail>OCRAFT@LOWENSTEIN.COM</senderemail>
  <lastmodified>2025-10-13T13:58:22.0000000-04:00</lastmodified>
  <database>LS</database>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EEC3793-C1BC-496C-A03C-202DFFC51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301439-688F-4D19-B908-B48B62C56078}">
  <ds:schemaRefs>
    <ds:schemaRef ds:uri="http://schemas.microsoft.com/sharepoint/v3/contenttype/forms"/>
  </ds:schemaRefs>
</ds:datastoreItem>
</file>

<file path=customXml/itemProps3.xml><?xml version="1.0" encoding="utf-8"?>
<ds:datastoreItem xmlns:ds="http://schemas.openxmlformats.org/officeDocument/2006/customXml" ds:itemID="{D1CEDABF-7176-4A42-8EF9-E5D4DD31FF6C}">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www.w3.org/XML/1998/namespace"/>
    <ds:schemaRef ds:uri="230e9df3-be65-4c73-a93b-d1236ebd677e"/>
    <ds:schemaRef ds:uri="http://purl.org/dc/elements/1.1/"/>
    <ds:schemaRef ds:uri="16c05727-aa75-4e4a-9b5f-8a80a1165891"/>
    <ds:schemaRef ds:uri="71af3243-3dd4-4a8d-8c0d-dd76da1f02a5"/>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Default Theme</Template>
  <TotalTime>702</TotalTime>
  <Words>1936</Words>
  <Application>Microsoft Office PowerPoint</Application>
  <PresentationFormat>Widescreen</PresentationFormat>
  <Paragraphs>120</Paragraphs>
  <Slides>16</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Aptos</vt:lpstr>
      <vt:lpstr>Arial</vt:lpstr>
      <vt:lpstr>Arial Narrow</vt:lpstr>
      <vt:lpstr>System Font Regular</vt:lpstr>
      <vt:lpstr>Default Theme</vt:lpstr>
      <vt:lpstr>Intermediate Slides</vt:lpstr>
      <vt:lpstr>What all US-International Risk Managers Should Know about the BIS Affiliates (50 Percent) Rule</vt:lpstr>
      <vt:lpstr>Overview of BIS affiliates Rule</vt:lpstr>
      <vt:lpstr>Introduction to the BIS affiliates (50 Percent) Rule</vt:lpstr>
      <vt:lpstr>Regulatory Changes</vt:lpstr>
      <vt:lpstr>Expansion of Entity, MEU, and SDN Lists</vt:lpstr>
      <vt:lpstr>Implementation Timeline</vt:lpstr>
      <vt:lpstr>Effective Dates and Comment Period</vt:lpstr>
      <vt:lpstr>Compliance Implications</vt:lpstr>
      <vt:lpstr>Due Diligence and Liability</vt:lpstr>
      <vt:lpstr>Key Takeaways</vt:lpstr>
      <vt:lpstr>Summary of Regulatory Impact</vt:lpstr>
      <vt:lpstr>Corporate Action Plan</vt:lpstr>
      <vt:lpstr>Steps for Compliance</vt:lpstr>
      <vt:lpstr>Support and Resources</vt:lpstr>
      <vt:lpstr>Advisory Services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Bodie, Megan C.</dc:creator>
  <cp:lastModifiedBy>Craft, Ola</cp:lastModifiedBy>
  <cp:revision>6</cp:revision>
  <dcterms:created xsi:type="dcterms:W3CDTF">2024-06-26T20:20:27Z</dcterms:created>
  <dcterms:modified xsi:type="dcterms:W3CDTF">2025-10-13T17:58:22Z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